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87" r:id="rId1"/>
    <p:sldMasterId id="2147483800" r:id="rId2"/>
    <p:sldMasterId id="2147483760" r:id="rId3"/>
    <p:sldMasterId id="2147483810" r:id="rId4"/>
    <p:sldMasterId id="2147483771" r:id="rId5"/>
  </p:sldMasterIdLst>
  <p:notesMasterIdLst>
    <p:notesMasterId r:id="rId27"/>
  </p:notesMasterIdLst>
  <p:handoutMasterIdLst>
    <p:handoutMasterId r:id="rId28"/>
  </p:handoutMasterIdLst>
  <p:sldIdLst>
    <p:sldId id="445" r:id="rId6"/>
    <p:sldId id="578" r:id="rId7"/>
    <p:sldId id="579" r:id="rId8"/>
    <p:sldId id="580" r:id="rId9"/>
    <p:sldId id="581" r:id="rId10"/>
    <p:sldId id="582" r:id="rId11"/>
    <p:sldId id="583" r:id="rId12"/>
    <p:sldId id="584" r:id="rId13"/>
    <p:sldId id="585" r:id="rId14"/>
    <p:sldId id="586" r:id="rId15"/>
    <p:sldId id="587" r:id="rId16"/>
    <p:sldId id="588" r:id="rId17"/>
    <p:sldId id="589" r:id="rId18"/>
    <p:sldId id="590" r:id="rId19"/>
    <p:sldId id="591" r:id="rId20"/>
    <p:sldId id="592" r:id="rId21"/>
    <p:sldId id="593" r:id="rId22"/>
    <p:sldId id="594" r:id="rId23"/>
    <p:sldId id="595" r:id="rId24"/>
    <p:sldId id="596" r:id="rId25"/>
    <p:sldId id="597" r:id="rId26"/>
  </p:sldIdLst>
  <p:sldSz cx="12192000" cy="6858000"/>
  <p:notesSz cx="6669088" cy="9926638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orbel-EJW" panose="020B0503020204020204" pitchFamily="34" charset="0"/>
      <p:regular r:id="rId33"/>
      <p:bold r:id="rId34"/>
      <p:italic r:id="rId35"/>
      <p:boldItalic r:id="rId36"/>
    </p:embeddedFont>
    <p:embeddedFont>
      <p:font typeface="Lucida Sans Unicode" panose="020B0602030504020204" pitchFamily="34" charset="0"/>
      <p:regular r:id="rId37"/>
    </p:embeddedFont>
    <p:embeddedFont>
      <p:font typeface="Yu Gothic UI" panose="020B0500000000000000" pitchFamily="34" charset="-128"/>
      <p:regular r:id="rId38"/>
      <p:bold r:id="rId39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8987"/>
    <a:srgbClr val="FCFAAC"/>
    <a:srgbClr val="F1E10F"/>
    <a:srgbClr val="90B51B"/>
    <a:srgbClr val="006B5D"/>
    <a:srgbClr val="81DEFF"/>
    <a:srgbClr val="41AD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17" autoAdjust="0"/>
    <p:restoredTop sz="83235" autoAdjust="0"/>
  </p:normalViewPr>
  <p:slideViewPr>
    <p:cSldViewPr snapToGrid="0">
      <p:cViewPr varScale="1">
        <p:scale>
          <a:sx n="87" d="100"/>
          <a:sy n="87" d="100"/>
        </p:scale>
        <p:origin x="1080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288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font" Target="fonts/font6.fntdata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1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handoutMaster" Target="handoutMasters/handoutMaster1.xml"/><Relationship Id="rId36" Type="http://schemas.openxmlformats.org/officeDocument/2006/relationships/font" Target="fonts/font8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3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BD617C93-BBD9-40D3-9816-D17FA47513E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7AEF518-6D8F-42FD-A185-1CAA3823F2B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E6088A-90A6-4F3F-8A3A-9BF44B45848E}" type="datetimeFigureOut">
              <a:rPr lang="de-DE" smtClean="0"/>
              <a:t>21.05.2026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8C0B94A-EBD1-43F6-9365-6C371343F3D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4ECC419-5908-4ECB-A024-1C88CD518C9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F466BE-D46F-4602-BDDD-5CE5329A912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49435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563D90-F7A0-4D55-8067-6CDD184C6BDA}" type="datetimeFigureOut">
              <a:rPr lang="de-DE" smtClean="0"/>
              <a:t>21.05.2026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66909" y="4777194"/>
            <a:ext cx="533527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2102A2-5850-4950-A5E8-F5D90764093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0821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2102A2-5850-4950-A5E8-F5D907640936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8534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 - Farb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2884CA37-BB6C-46DE-87D3-C584935AD3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3244850" cy="68580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8FC69D81-A566-45F8-B9F6-1F364C73991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6175" y="0"/>
            <a:ext cx="11045825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D78E5C3-3088-4886-A9A5-901F2FC1D3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6158" y="874643"/>
            <a:ext cx="9559233" cy="998331"/>
          </a:xfrm>
        </p:spPr>
        <p:txBody>
          <a:bodyPr anchor="t" anchorCtr="0"/>
          <a:lstStyle>
            <a:lvl1pPr algn="l">
              <a:defRPr lang="de-DE" b="1" dirty="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82A169A-04A7-4142-82EA-52761E3BE5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6158" y="1919736"/>
            <a:ext cx="9559233" cy="1655762"/>
          </a:xfrm>
        </p:spPr>
        <p:txBody>
          <a:bodyPr/>
          <a:lstStyle>
            <a:lvl1pPr marL="0" indent="0" algn="l">
              <a:buNone/>
              <a:defRPr lang="de-DE" dirty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3D71715-C482-46A6-8207-23F3E7F67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86226" y="6249600"/>
            <a:ext cx="6267174" cy="424800"/>
          </a:xfrm>
        </p:spPr>
        <p:txBody>
          <a:bodyPr/>
          <a:lstStyle>
            <a:lvl1pPr algn="l">
              <a:defRPr/>
            </a:lvl1pPr>
          </a:lstStyle>
          <a:p>
            <a:r>
              <a:rPr lang="de-DE"/>
              <a:t>EJW-Delegiertenversammlung 2026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472A383-590B-45FD-AAF3-6EE0A329E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249600"/>
            <a:ext cx="2743200" cy="424800"/>
          </a:xfrm>
        </p:spPr>
        <p:txBody>
          <a:bodyPr/>
          <a:lstStyle/>
          <a:p>
            <a:fld id="{E16726AB-6B28-409D-8962-6E63E42A2A12}" type="slidenum">
              <a:rPr lang="de-DE" smtClean="0"/>
              <a:t>‹Nr.›</a:t>
            </a:fld>
            <a:endParaRPr lang="de-DE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A5CBE604-1538-42BA-A5DE-4DA5B489306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6244181"/>
            <a:ext cx="1673839" cy="4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683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 - Farb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2884CA37-BB6C-46DE-87D3-C584935AD3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3244850" cy="68580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8FC69D81-A566-45F8-B9F6-1F364C73991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6175" y="0"/>
            <a:ext cx="11045825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D78E5C3-3088-4886-A9A5-901F2FC1D3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6158" y="874643"/>
            <a:ext cx="9559233" cy="998331"/>
          </a:xfrm>
        </p:spPr>
        <p:txBody>
          <a:bodyPr anchor="t" anchorCtr="0"/>
          <a:lstStyle>
            <a:lvl1pPr algn="l">
              <a:defRPr lang="de-DE" b="1" dirty="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82A169A-04A7-4142-82EA-52761E3BE5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6158" y="1919736"/>
            <a:ext cx="9559233" cy="1655762"/>
          </a:xfrm>
        </p:spPr>
        <p:txBody>
          <a:bodyPr/>
          <a:lstStyle>
            <a:lvl1pPr marL="0" indent="0" algn="l">
              <a:buNone/>
              <a:defRPr lang="de-DE" dirty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3D71715-C482-46A6-8207-23F3E7F67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86226" y="6249600"/>
            <a:ext cx="6267174" cy="424800"/>
          </a:xfrm>
        </p:spPr>
        <p:txBody>
          <a:bodyPr/>
          <a:lstStyle>
            <a:lvl1pPr algn="l">
              <a:defRPr/>
            </a:lvl1pPr>
          </a:lstStyle>
          <a:p>
            <a:r>
              <a:rPr lang="de-DE"/>
              <a:t>EJW-Delegiertenversammlung 2026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472A383-590B-45FD-AAF3-6EE0A329E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249600"/>
            <a:ext cx="2743200" cy="424800"/>
          </a:xfrm>
        </p:spPr>
        <p:txBody>
          <a:bodyPr/>
          <a:lstStyle/>
          <a:p>
            <a:fld id="{E16726AB-6B28-409D-8962-6E63E42A2A12}" type="slidenum">
              <a:rPr lang="de-DE" smtClean="0"/>
              <a:t>‹Nr.›</a:t>
            </a:fld>
            <a:endParaRPr lang="de-DE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A5CBE604-1538-42BA-A5DE-4DA5B489306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6244181"/>
            <a:ext cx="1673839" cy="4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814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-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2884CA37-BB6C-46DE-87D3-C584935AD3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324485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D78E5C3-3088-4886-A9A5-901F2FC1D3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84939" y="874643"/>
            <a:ext cx="8168861" cy="998331"/>
          </a:xfrm>
        </p:spPr>
        <p:txBody>
          <a:bodyPr anchor="t" anchorCtr="0"/>
          <a:lstStyle>
            <a:lvl1pPr algn="r">
              <a:defRPr lang="de-DE" b="1" dirty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82A169A-04A7-4142-82EA-52761E3BE5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84939" y="1919736"/>
            <a:ext cx="8168861" cy="1655762"/>
          </a:xfrm>
        </p:spPr>
        <p:txBody>
          <a:bodyPr/>
          <a:lstStyle>
            <a:lvl1pPr marL="0" indent="0" algn="r">
              <a:buNone/>
              <a:defRPr lang="de-DE" dirty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3D71715-C482-46A6-8207-23F3E7F67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86226" y="6249600"/>
            <a:ext cx="6267174" cy="424800"/>
          </a:xfrm>
        </p:spPr>
        <p:txBody>
          <a:bodyPr/>
          <a:lstStyle>
            <a:lvl1pPr algn="l">
              <a:defRPr/>
            </a:lvl1pPr>
          </a:lstStyle>
          <a:p>
            <a:r>
              <a:rPr lang="de-DE"/>
              <a:t>EJW-Delegiertenversammlung 2026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472A383-590B-45FD-AAF3-6EE0A329E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249600"/>
            <a:ext cx="2743200" cy="424800"/>
          </a:xfrm>
        </p:spPr>
        <p:txBody>
          <a:bodyPr/>
          <a:lstStyle/>
          <a:p>
            <a:fld id="{E16726AB-6B28-409D-8962-6E63E42A2A12}" type="slidenum">
              <a:rPr lang="de-DE" smtClean="0"/>
              <a:t>‹Nr.›</a:t>
            </a:fld>
            <a:endParaRPr lang="de-DE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A5CBE604-1538-42BA-A5DE-4DA5B489306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6244181"/>
            <a:ext cx="1673839" cy="4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5371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69D319BF-5304-42D9-AC19-39B2522017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0620462" y="1756472"/>
            <a:ext cx="1571538" cy="510152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AA5E9D1-8863-45BD-A902-3DDD787A3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1481"/>
            <a:ext cx="10515600" cy="1325564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E46344A-E9AB-4828-985C-6035BDB3F0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1982"/>
            <a:ext cx="10515600" cy="40521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1F4CE47-1609-4895-8076-F494BA140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09.05.2026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D27C8AA-574F-42BD-AF4E-51DADFCF7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EJW-Delegiertenversammlung 2026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244CACF-80FD-4DAF-9478-EB11EC2F1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6726AB-6B28-409D-8962-6E63E42A2A12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142677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1D53F2A5-6C26-43E6-A0EB-561515E102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0620462" y="1756472"/>
            <a:ext cx="1571538" cy="510152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EBAB4D3-57D5-4747-A682-CFAFAE25F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CF307A3-4E7F-43F3-82AD-F096EA9AF0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F5E0EBC-9D7B-4D58-B240-3CE338EEE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09.05.2026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EB8D5F5-A138-4EF3-974A-C702EEA38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EJW-Delegiertenversammlung 2026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F0CC171-DE88-4FCE-B35E-C039C8F70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6726AB-6B28-409D-8962-6E63E42A2A12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893364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E953D1EE-094C-490F-BB7B-DBBD3F3FEC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0620462" y="1756472"/>
            <a:ext cx="1571538" cy="510152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E86B10A-A8A6-485F-98EA-56E290D22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1474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C2555CC-49D0-4B98-AA19-5B4C4917C2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61974"/>
            <a:ext cx="5181600" cy="406373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970171A-AE9A-4926-A51A-7E6B9A643E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61974"/>
            <a:ext cx="5181600" cy="406373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476985E-C014-4876-8C36-326127113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09.05.2026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6CE088E-144D-4B89-89A1-160B59E2F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EJW-Delegiertenversammlung 2026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0337987-81EF-48D0-83BF-B48EBD719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6726AB-6B28-409D-8962-6E63E42A2A12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766260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EBE513CB-C65B-4FE8-B824-660F1ADEAB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0620462" y="1756472"/>
            <a:ext cx="1571538" cy="510152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0054FAB-DE3E-4788-8753-9D8A8C401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01474"/>
            <a:ext cx="10515600" cy="1325563"/>
          </a:xfrm>
        </p:spPr>
        <p:txBody>
          <a:bodyPr/>
          <a:lstStyle>
            <a:lvl1pPr>
              <a:defRPr lang="de-DE" dirty="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91527F4-7136-49CA-B3AA-5DFA99A2B0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17512"/>
            <a:ext cx="5157787" cy="823912"/>
          </a:xfrm>
        </p:spPr>
        <p:txBody>
          <a:bodyPr anchor="b"/>
          <a:lstStyle>
            <a:lvl1pPr marL="0" indent="0">
              <a:buNone/>
              <a:defRPr lang="de-DE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28769C5-BE46-4F19-9BD9-A61E76E73D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41424"/>
            <a:ext cx="5157787" cy="3392030"/>
          </a:xfrm>
        </p:spPr>
        <p:txBody>
          <a:bodyPr/>
          <a:lstStyle>
            <a:lvl1pPr>
              <a:defRPr lang="de-DE"/>
            </a:lvl1pPr>
            <a:lvl2pPr>
              <a:defRPr lang="de-DE"/>
            </a:lvl2pPr>
            <a:lvl3pPr>
              <a:defRPr lang="de-DE"/>
            </a:lvl3pPr>
            <a:lvl4pPr>
              <a:defRPr lang="de-DE"/>
            </a:lvl4pPr>
            <a:lvl5pPr>
              <a:defRPr lang="de-DE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B45E673-82A2-4815-A609-24E4244D9B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17512"/>
            <a:ext cx="5183188" cy="823912"/>
          </a:xfrm>
        </p:spPr>
        <p:txBody>
          <a:bodyPr anchor="b"/>
          <a:lstStyle>
            <a:lvl1pPr marL="0" indent="0">
              <a:buNone/>
              <a:defRPr lang="de-DE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EF9191F-70F7-4955-A954-332357EEDA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41424"/>
            <a:ext cx="5183188" cy="3392030"/>
          </a:xfrm>
        </p:spPr>
        <p:txBody>
          <a:bodyPr/>
          <a:lstStyle>
            <a:lvl1pPr>
              <a:defRPr lang="de-DE"/>
            </a:lvl1pPr>
            <a:lvl2pPr>
              <a:defRPr lang="de-DE"/>
            </a:lvl2pPr>
            <a:lvl3pPr>
              <a:defRPr lang="de-DE"/>
            </a:lvl3pPr>
            <a:lvl4pPr>
              <a:defRPr lang="de-DE"/>
            </a:lvl4pPr>
            <a:lvl5pPr>
              <a:defRPr lang="de-DE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984E755E-DF40-45BD-9BAD-1B53BDEC6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09.05.2026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6F7FF76-0315-49BE-A4E9-0C07DC6E4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EJW-Delegiertenversammlung 2026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686FFBE-D0F6-4D91-9253-F98C322F6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6726AB-6B28-409D-8962-6E63E42A2A12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473250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E6DDA7-1B21-42DA-B304-5530264B5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1474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6079400-3650-4507-8A99-D6491BA9F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09.05.2026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7F351E7-5208-4C70-8A2B-6EEC6257C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EJW-Delegiertenversammlung 2026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68A806D-ED88-4B5D-BCAD-B9FD54CD1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726AB-6B28-409D-8962-6E63E42A2A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58657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3B0546-51E7-4627-A12B-99EBDE31E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96685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6FB912C-E7E0-41BA-ADA5-2AC41A5B94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12691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6365CBF-9771-42FD-B759-BBD7CF4E5E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96885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C4C72E9-82B6-4537-BE7E-73C65A7F5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09.05.2026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329DBA4-4537-49CC-89FF-15254E5F2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EJW-Delegiertenversammlung 2026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2CE2DD6-577E-4E9A-869B-B160921C7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726AB-6B28-409D-8962-6E63E42A2A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04796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5B5115-CC41-42F4-8D6C-85347AEC7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0056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0A571275-9965-4C4A-8E88-4B663F94C1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13078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24FA67C-4F09-4415-9C46-D0174D68F6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0076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3658B45-C409-42D0-A50D-76DB53C38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09.05.2026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D9410B7-0011-44C9-B751-E1923C81B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EJW-Delegiertenversammlung 2026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4969DF9-630E-4DD4-828C-1F9C7F34E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726AB-6B28-409D-8962-6E63E42A2A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52577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69D319BF-5304-42D9-AC19-39B2522017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0620462" y="1756472"/>
            <a:ext cx="1571538" cy="510152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AA5E9D1-8863-45BD-A902-3DDD787A3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1481"/>
            <a:ext cx="10515600" cy="1325564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E46344A-E9AB-4828-985C-6035BDB3F0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1982"/>
            <a:ext cx="10515600" cy="405210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1F4CE47-1609-4895-8076-F494BA140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09.05.2026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D27C8AA-574F-42BD-AF4E-51DADFCF7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EJW-Delegiertenversammlung 2026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244CACF-80FD-4DAF-9478-EB11EC2F1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6726AB-6B28-409D-8962-6E63E42A2A12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34746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-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2884CA37-BB6C-46DE-87D3-C584935AD3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324485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D78E5C3-3088-4886-A9A5-901F2FC1D3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84939" y="874643"/>
            <a:ext cx="8168861" cy="998331"/>
          </a:xfrm>
        </p:spPr>
        <p:txBody>
          <a:bodyPr anchor="t" anchorCtr="0"/>
          <a:lstStyle>
            <a:lvl1pPr algn="r">
              <a:defRPr lang="de-DE" b="1" dirty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82A169A-04A7-4142-82EA-52761E3BE5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84939" y="1919736"/>
            <a:ext cx="8168861" cy="1655762"/>
          </a:xfrm>
        </p:spPr>
        <p:txBody>
          <a:bodyPr/>
          <a:lstStyle>
            <a:lvl1pPr marL="0" indent="0" algn="r">
              <a:buNone/>
              <a:defRPr lang="de-DE" dirty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3D71715-C482-46A6-8207-23F3E7F67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86226" y="6249600"/>
            <a:ext cx="6267174" cy="424800"/>
          </a:xfrm>
        </p:spPr>
        <p:txBody>
          <a:bodyPr/>
          <a:lstStyle>
            <a:lvl1pPr algn="l">
              <a:defRPr/>
            </a:lvl1pPr>
          </a:lstStyle>
          <a:p>
            <a:r>
              <a:rPr lang="de-DE"/>
              <a:t>EJW-Delegiertenversammlung 2026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472A383-590B-45FD-AAF3-6EE0A329E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249600"/>
            <a:ext cx="2743200" cy="424800"/>
          </a:xfrm>
        </p:spPr>
        <p:txBody>
          <a:bodyPr/>
          <a:lstStyle/>
          <a:p>
            <a:fld id="{E16726AB-6B28-409D-8962-6E63E42A2A12}" type="slidenum">
              <a:rPr lang="de-DE" smtClean="0"/>
              <a:t>‹Nr.›</a:t>
            </a:fld>
            <a:endParaRPr lang="de-DE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A5CBE604-1538-42BA-A5DE-4DA5B489306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6244181"/>
            <a:ext cx="1673839" cy="4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8399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1D53F2A5-6C26-43E6-A0EB-561515E102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0620462" y="1756472"/>
            <a:ext cx="1571538" cy="510152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EBAB4D3-57D5-4747-A682-CFAFAE25F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CF307A3-4E7F-43F3-82AD-F096EA9AF0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F5E0EBC-9D7B-4D58-B240-3CE338EEE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09.05.2026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EB8D5F5-A138-4EF3-974A-C702EEA38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EJW-Delegiertenversammlung 2026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F0CC171-DE88-4FCE-B35E-C039C8F70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6726AB-6B28-409D-8962-6E63E42A2A12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972062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E953D1EE-094C-490F-BB7B-DBBD3F3FEC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0620462" y="1756472"/>
            <a:ext cx="1571538" cy="510152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E86B10A-A8A6-485F-98EA-56E290D22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1474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C2555CC-49D0-4B98-AA19-5B4C4917C2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61974"/>
            <a:ext cx="5181600" cy="406373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970171A-AE9A-4926-A51A-7E6B9A643E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61974"/>
            <a:ext cx="5181600" cy="406373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476985E-C014-4876-8C36-326127113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09.05.2026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6CE088E-144D-4B89-89A1-160B59E2F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EJW-Delegiertenversammlung 2026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0337987-81EF-48D0-83BF-B48EBD719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6726AB-6B28-409D-8962-6E63E42A2A12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614103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EBE513CB-C65B-4FE8-B824-660F1ADEAB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0620462" y="1756472"/>
            <a:ext cx="1571538" cy="510152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0054FAB-DE3E-4788-8753-9D8A8C401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01474"/>
            <a:ext cx="10515600" cy="1325563"/>
          </a:xfrm>
        </p:spPr>
        <p:txBody>
          <a:bodyPr/>
          <a:lstStyle>
            <a:lvl1pPr>
              <a:defRPr lang="de-DE" dirty="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91527F4-7136-49CA-B3AA-5DFA99A2B0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17512"/>
            <a:ext cx="5157787" cy="823912"/>
          </a:xfrm>
        </p:spPr>
        <p:txBody>
          <a:bodyPr anchor="b"/>
          <a:lstStyle>
            <a:lvl1pPr marL="0" indent="0">
              <a:buNone/>
              <a:defRPr lang="de-DE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28769C5-BE46-4F19-9BD9-A61E76E73D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41424"/>
            <a:ext cx="5157787" cy="3392030"/>
          </a:xfrm>
        </p:spPr>
        <p:txBody>
          <a:bodyPr/>
          <a:lstStyle>
            <a:lvl1pPr>
              <a:defRPr lang="de-DE"/>
            </a:lvl1pPr>
            <a:lvl2pPr>
              <a:defRPr lang="de-DE"/>
            </a:lvl2pPr>
            <a:lvl3pPr>
              <a:defRPr lang="de-DE"/>
            </a:lvl3pPr>
            <a:lvl4pPr>
              <a:defRPr lang="de-DE"/>
            </a:lvl4pPr>
            <a:lvl5pPr>
              <a:defRPr lang="de-DE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B45E673-82A2-4815-A609-24E4244D9B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17512"/>
            <a:ext cx="5183188" cy="823912"/>
          </a:xfrm>
        </p:spPr>
        <p:txBody>
          <a:bodyPr anchor="b"/>
          <a:lstStyle>
            <a:lvl1pPr marL="0" indent="0">
              <a:buNone/>
              <a:defRPr lang="de-DE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EF9191F-70F7-4955-A954-332357EEDA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41424"/>
            <a:ext cx="5183188" cy="3392030"/>
          </a:xfrm>
        </p:spPr>
        <p:txBody>
          <a:bodyPr/>
          <a:lstStyle>
            <a:lvl1pPr>
              <a:defRPr lang="de-DE"/>
            </a:lvl1pPr>
            <a:lvl2pPr>
              <a:defRPr lang="de-DE"/>
            </a:lvl2pPr>
            <a:lvl3pPr>
              <a:defRPr lang="de-DE"/>
            </a:lvl3pPr>
            <a:lvl4pPr>
              <a:defRPr lang="de-DE"/>
            </a:lvl4pPr>
            <a:lvl5pPr>
              <a:defRPr lang="de-DE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984E755E-DF40-45BD-9BAD-1B53BDEC6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09.05.2026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6F7FF76-0315-49BE-A4E9-0C07DC6E4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EJW-Delegiertenversammlung 2026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686FFBE-D0F6-4D91-9253-F98C322F6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6726AB-6B28-409D-8962-6E63E42A2A12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619543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69D319BF-5304-42D9-AC19-39B2522017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0620462" y="1756472"/>
            <a:ext cx="1571538" cy="510152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AA5E9D1-8863-45BD-A902-3DDD787A3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1481"/>
            <a:ext cx="10515600" cy="1325564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E46344A-E9AB-4828-985C-6035BDB3F0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1982"/>
            <a:ext cx="10515600" cy="405210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1F4CE47-1609-4895-8076-F494BA140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de-DE"/>
              <a:t>09.05.2026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D27C8AA-574F-42BD-AF4E-51DADFCF7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de-DE"/>
              <a:t>EJW-Delegiertenversammlung 2026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244CACF-80FD-4DAF-9478-EB11EC2F1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6726AB-6B28-409D-8962-6E63E42A2A12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572744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A5E9D1-8863-45BD-A902-3DDD787A3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1481"/>
            <a:ext cx="10515600" cy="1325564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E46344A-E9AB-4828-985C-6035BDB3F0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1982"/>
            <a:ext cx="10515600" cy="405210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1F4CE47-1609-4895-8076-F494BA140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de-DE"/>
              <a:t>09.05.2026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D27C8AA-574F-42BD-AF4E-51DADFCF7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de-DE"/>
              <a:t>EJW-Delegiertenversammlung 2026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244CACF-80FD-4DAF-9478-EB11EC2F1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E16726AB-6B28-409D-8962-6E63E42A2A12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736336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1D53F2A5-6C26-43E6-A0EB-561515E102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0620462" y="1756472"/>
            <a:ext cx="1571538" cy="510152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EBAB4D3-57D5-4747-A682-CFAFAE25F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CF307A3-4E7F-43F3-82AD-F096EA9AF0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F5E0EBC-9D7B-4D58-B240-3CE338EEE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de-DE"/>
              <a:t>09.05.2026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EB8D5F5-A138-4EF3-974A-C702EEA38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de-DE"/>
              <a:t>EJW-Delegiertenversammlung 2026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F0CC171-DE88-4FCE-B35E-C039C8F70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6726AB-6B28-409D-8962-6E63E42A2A12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921044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E953D1EE-094C-490F-BB7B-DBBD3F3FEC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0620462" y="1756472"/>
            <a:ext cx="1571538" cy="510152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E86B10A-A8A6-485F-98EA-56E290D22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1474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C2555CC-49D0-4B98-AA19-5B4C4917C2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61974"/>
            <a:ext cx="5181600" cy="406373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970171A-AE9A-4926-A51A-7E6B9A643E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61974"/>
            <a:ext cx="5181600" cy="406373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476985E-C014-4876-8C36-326127113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de-DE"/>
              <a:t>09.05.2026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6CE088E-144D-4B89-89A1-160B59E2F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de-DE"/>
              <a:t>EJW-Delegiertenversammlung 2026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0337987-81EF-48D0-83BF-B48EBD719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6726AB-6B28-409D-8962-6E63E42A2A12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007981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EBE513CB-C65B-4FE8-B824-660F1ADEAB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0620462" y="1756472"/>
            <a:ext cx="1571538" cy="510152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0054FAB-DE3E-4788-8753-9D8A8C401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01474"/>
            <a:ext cx="10515600" cy="1325563"/>
          </a:xfrm>
        </p:spPr>
        <p:txBody>
          <a:bodyPr/>
          <a:lstStyle>
            <a:lvl1pPr>
              <a:defRPr lang="de-DE" dirty="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91527F4-7136-49CA-B3AA-5DFA99A2B0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17512"/>
            <a:ext cx="5157787" cy="823912"/>
          </a:xfrm>
        </p:spPr>
        <p:txBody>
          <a:bodyPr anchor="b"/>
          <a:lstStyle>
            <a:lvl1pPr marL="0" indent="0">
              <a:buNone/>
              <a:defRPr lang="de-DE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28769C5-BE46-4F19-9BD9-A61E76E73D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41424"/>
            <a:ext cx="5157787" cy="3392030"/>
          </a:xfrm>
        </p:spPr>
        <p:txBody>
          <a:bodyPr/>
          <a:lstStyle>
            <a:lvl1pPr>
              <a:defRPr lang="de-DE"/>
            </a:lvl1pPr>
            <a:lvl2pPr>
              <a:defRPr lang="de-DE"/>
            </a:lvl2pPr>
            <a:lvl3pPr>
              <a:defRPr lang="de-DE"/>
            </a:lvl3pPr>
            <a:lvl4pPr>
              <a:defRPr lang="de-DE"/>
            </a:lvl4pPr>
            <a:lvl5pPr>
              <a:defRPr lang="de-DE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B45E673-82A2-4815-A609-24E4244D9B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17512"/>
            <a:ext cx="5183188" cy="823912"/>
          </a:xfrm>
        </p:spPr>
        <p:txBody>
          <a:bodyPr anchor="b"/>
          <a:lstStyle>
            <a:lvl1pPr marL="0" indent="0">
              <a:buNone/>
              <a:defRPr lang="de-DE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EF9191F-70F7-4955-A954-332357EEDA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41424"/>
            <a:ext cx="5183188" cy="3392030"/>
          </a:xfrm>
        </p:spPr>
        <p:txBody>
          <a:bodyPr/>
          <a:lstStyle>
            <a:lvl1pPr>
              <a:defRPr lang="de-DE"/>
            </a:lvl1pPr>
            <a:lvl2pPr>
              <a:defRPr lang="de-DE"/>
            </a:lvl2pPr>
            <a:lvl3pPr>
              <a:defRPr lang="de-DE"/>
            </a:lvl3pPr>
            <a:lvl4pPr>
              <a:defRPr lang="de-DE"/>
            </a:lvl4pPr>
            <a:lvl5pPr>
              <a:defRPr lang="de-DE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984E755E-DF40-45BD-9BAD-1B53BDEC6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de-DE"/>
              <a:t>09.05.2026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6F7FF76-0315-49BE-A4E9-0C07DC6E4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de-DE"/>
              <a:t>EJW-Delegiertenversammlung 2026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686FFBE-D0F6-4D91-9253-F98C322F6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6726AB-6B28-409D-8962-6E63E42A2A12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761966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F46774-5A9F-4135-A7B5-924DBD70A7E2}" type="slidenum">
              <a:rPr lang="en-GB" altLang="de-DE"/>
              <a:pPr/>
              <a:t>‹Nr.›</a:t>
            </a:fld>
            <a:endParaRPr lang="en-GB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09697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ed-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BAB4D3-57D5-4747-A682-CFAFAE25F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6928" y="1709738"/>
            <a:ext cx="9780521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CF307A3-4E7F-43F3-82AD-F096EA9AF0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66928" y="4589463"/>
            <a:ext cx="978052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028625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69D319BF-5304-42D9-AC19-39B2522017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0620462" y="1756472"/>
            <a:ext cx="1571538" cy="510152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AA5E9D1-8863-45BD-A902-3DDD787A3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1481"/>
            <a:ext cx="10515600" cy="1325564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E46344A-E9AB-4828-985C-6035BDB3F0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1982"/>
            <a:ext cx="10515600" cy="40521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1F4CE47-1609-4895-8076-F494BA140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09.05.2026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D27C8AA-574F-42BD-AF4E-51DADFCF7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EJW-Delegiertenversammlung 2026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244CACF-80FD-4DAF-9478-EB11EC2F1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6726AB-6B28-409D-8962-6E63E42A2A12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570514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ed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CF307A3-4E7F-43F3-82AD-F096EA9AF0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66930" y="871470"/>
            <a:ext cx="9780520" cy="5585137"/>
          </a:xfrm>
        </p:spPr>
        <p:txBody>
          <a:bodyPr>
            <a:normAutofit/>
          </a:bodyPr>
          <a:lstStyle>
            <a:lvl1pPr marL="0" indent="0">
              <a:buNone/>
              <a:defRPr sz="4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507473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69D319BF-5304-42D9-AC19-39B2522017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0620462" y="1756472"/>
            <a:ext cx="1571538" cy="510152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AA5E9D1-8863-45BD-A902-3DDD787A3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1481"/>
            <a:ext cx="10515600" cy="1325564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E46344A-E9AB-4828-985C-6035BDB3F0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1982"/>
            <a:ext cx="10515600" cy="40521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1F4CE47-1609-4895-8076-F494BA140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09.05.2026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D27C8AA-574F-42BD-AF4E-51DADFCF7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EJW-Delegiertenversammlung 2026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244CACF-80FD-4DAF-9478-EB11EC2F1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6726AB-6B28-409D-8962-6E63E42A2A12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54344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E953D1EE-094C-490F-BB7B-DBBD3F3FEC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0620462" y="1756472"/>
            <a:ext cx="1571538" cy="510152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E86B10A-A8A6-485F-98EA-56E290D22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1474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C2555CC-49D0-4B98-AA19-5B4C4917C2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61974"/>
            <a:ext cx="5181600" cy="406373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970171A-AE9A-4926-A51A-7E6B9A643E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61974"/>
            <a:ext cx="5181600" cy="406373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476985E-C014-4876-8C36-326127113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09.05.2026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6CE088E-144D-4B89-89A1-160B59E2F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EJW-Delegiertenversammlung 2026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0337987-81EF-48D0-83BF-B48EBD719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6726AB-6B28-409D-8962-6E63E42A2A12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921451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EBE513CB-C65B-4FE8-B824-660F1ADEAB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0620462" y="1756472"/>
            <a:ext cx="1571538" cy="510152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0054FAB-DE3E-4788-8753-9D8A8C401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01474"/>
            <a:ext cx="10515600" cy="1325563"/>
          </a:xfrm>
        </p:spPr>
        <p:txBody>
          <a:bodyPr/>
          <a:lstStyle>
            <a:lvl1pPr>
              <a:defRPr lang="de-DE" dirty="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91527F4-7136-49CA-B3AA-5DFA99A2B0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17512"/>
            <a:ext cx="5157787" cy="823912"/>
          </a:xfrm>
        </p:spPr>
        <p:txBody>
          <a:bodyPr anchor="b"/>
          <a:lstStyle>
            <a:lvl1pPr marL="0" indent="0">
              <a:buNone/>
              <a:defRPr lang="de-DE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28769C5-BE46-4F19-9BD9-A61E76E73D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41424"/>
            <a:ext cx="5157787" cy="3392030"/>
          </a:xfrm>
        </p:spPr>
        <p:txBody>
          <a:bodyPr/>
          <a:lstStyle>
            <a:lvl1pPr>
              <a:defRPr lang="de-DE"/>
            </a:lvl1pPr>
            <a:lvl2pPr>
              <a:defRPr lang="de-DE"/>
            </a:lvl2pPr>
            <a:lvl3pPr>
              <a:defRPr lang="de-DE"/>
            </a:lvl3pPr>
            <a:lvl4pPr>
              <a:defRPr lang="de-DE"/>
            </a:lvl4pPr>
            <a:lvl5pPr>
              <a:defRPr lang="de-DE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B45E673-82A2-4815-A609-24E4244D9B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17512"/>
            <a:ext cx="5183188" cy="823912"/>
          </a:xfrm>
        </p:spPr>
        <p:txBody>
          <a:bodyPr anchor="b"/>
          <a:lstStyle>
            <a:lvl1pPr marL="0" indent="0">
              <a:buNone/>
              <a:defRPr lang="de-DE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EF9191F-70F7-4955-A954-332357EEDA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41424"/>
            <a:ext cx="5183188" cy="3392030"/>
          </a:xfrm>
        </p:spPr>
        <p:txBody>
          <a:bodyPr/>
          <a:lstStyle>
            <a:lvl1pPr>
              <a:defRPr lang="de-DE"/>
            </a:lvl1pPr>
            <a:lvl2pPr>
              <a:defRPr lang="de-DE"/>
            </a:lvl2pPr>
            <a:lvl3pPr>
              <a:defRPr lang="de-DE"/>
            </a:lvl3pPr>
            <a:lvl4pPr>
              <a:defRPr lang="de-DE"/>
            </a:lvl4pPr>
            <a:lvl5pPr>
              <a:defRPr lang="de-DE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984E755E-DF40-45BD-9BAD-1B53BDEC6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09.05.2026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6F7FF76-0315-49BE-A4E9-0C07DC6E4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EJW-Delegiertenversammlung 2026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686FFBE-D0F6-4D91-9253-F98C322F6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6726AB-6B28-409D-8962-6E63E42A2A12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246666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E6DDA7-1B21-42DA-B304-5530264B5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1474"/>
            <a:ext cx="10515600" cy="1325563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6079400-3650-4507-8A99-D6491BA9F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09.05.2026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7F351E7-5208-4C70-8A2B-6EEC6257C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EJW-Delegiertenversammlung 2026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68A806D-ED88-4B5D-BCAD-B9FD54CD1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726AB-6B28-409D-8962-6E63E42A2A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66730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3B0546-51E7-4627-A12B-99EBDE31E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96685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6FB912C-E7E0-41BA-ADA5-2AC41A5B94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12691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6365CBF-9771-42FD-B759-BBD7CF4E5E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96885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C4C72E9-82B6-4537-BE7E-73C65A7F5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09.05.2026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329DBA4-4537-49CC-89FF-15254E5F2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EJW-Delegiertenversammlung 2026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2CE2DD6-577E-4E9A-869B-B160921C7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726AB-6B28-409D-8962-6E63E42A2A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16948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5B5115-CC41-42F4-8D6C-85347AEC7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0056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0A571275-9965-4C4A-8E88-4B663F94C1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13078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24FA67C-4F09-4415-9C46-D0174D68F6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0076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3658B45-C409-42D0-A50D-76DB53C38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09.05.2026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D9410B7-0011-44C9-B751-E1923C81B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EJW-Delegiertenversammlung 2026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4969DF9-630E-4DD4-828C-1F9C7F34E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726AB-6B28-409D-8962-6E63E42A2A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3757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1D53F2A5-6C26-43E6-A0EB-561515E102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0620462" y="1756472"/>
            <a:ext cx="1571538" cy="510152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EBAB4D3-57D5-4747-A682-CFAFAE25F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CF307A3-4E7F-43F3-82AD-F096EA9AF0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F5E0EBC-9D7B-4D58-B240-3CE338EEE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09.05.2026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EB8D5F5-A138-4EF3-974A-C702EEA38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EJW-Delegiertenversammlung 2026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F0CC171-DE88-4FCE-B35E-C039C8F70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6726AB-6B28-409D-8962-6E63E42A2A12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65377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E953D1EE-094C-490F-BB7B-DBBD3F3FEC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0620462" y="1756472"/>
            <a:ext cx="1571538" cy="510152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E86B10A-A8A6-485F-98EA-56E290D22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1474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C2555CC-49D0-4B98-AA19-5B4C4917C2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61974"/>
            <a:ext cx="5181600" cy="406373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970171A-AE9A-4926-A51A-7E6B9A643E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61974"/>
            <a:ext cx="5181600" cy="406373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476985E-C014-4876-8C36-326127113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09.05.2026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6CE088E-144D-4B89-89A1-160B59E2F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EJW-Delegiertenversammlung 2026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0337987-81EF-48D0-83BF-B48EBD719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6726AB-6B28-409D-8962-6E63E42A2A12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43390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EBE513CB-C65B-4FE8-B824-660F1ADEAB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0620462" y="1756472"/>
            <a:ext cx="1571538" cy="510152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0054FAB-DE3E-4788-8753-9D8A8C401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01474"/>
            <a:ext cx="10515600" cy="1325563"/>
          </a:xfrm>
        </p:spPr>
        <p:txBody>
          <a:bodyPr/>
          <a:lstStyle>
            <a:lvl1pPr>
              <a:defRPr lang="de-DE" dirty="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91527F4-7136-49CA-B3AA-5DFA99A2B0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17512"/>
            <a:ext cx="5157787" cy="823912"/>
          </a:xfrm>
        </p:spPr>
        <p:txBody>
          <a:bodyPr anchor="b"/>
          <a:lstStyle>
            <a:lvl1pPr marL="0" indent="0">
              <a:buNone/>
              <a:defRPr lang="de-DE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28769C5-BE46-4F19-9BD9-A61E76E73D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41424"/>
            <a:ext cx="5157787" cy="3392030"/>
          </a:xfrm>
        </p:spPr>
        <p:txBody>
          <a:bodyPr/>
          <a:lstStyle>
            <a:lvl1pPr>
              <a:defRPr lang="de-DE"/>
            </a:lvl1pPr>
            <a:lvl2pPr>
              <a:defRPr lang="de-DE"/>
            </a:lvl2pPr>
            <a:lvl3pPr>
              <a:defRPr lang="de-DE"/>
            </a:lvl3pPr>
            <a:lvl4pPr>
              <a:defRPr lang="de-DE"/>
            </a:lvl4pPr>
            <a:lvl5pPr>
              <a:defRPr lang="de-DE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B45E673-82A2-4815-A609-24E4244D9B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17512"/>
            <a:ext cx="5183188" cy="823912"/>
          </a:xfrm>
        </p:spPr>
        <p:txBody>
          <a:bodyPr anchor="b"/>
          <a:lstStyle>
            <a:lvl1pPr marL="0" indent="0">
              <a:buNone/>
              <a:defRPr lang="de-DE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EF9191F-70F7-4955-A954-332357EEDA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41424"/>
            <a:ext cx="5183188" cy="3392030"/>
          </a:xfrm>
        </p:spPr>
        <p:txBody>
          <a:bodyPr/>
          <a:lstStyle>
            <a:lvl1pPr>
              <a:defRPr lang="de-DE"/>
            </a:lvl1pPr>
            <a:lvl2pPr>
              <a:defRPr lang="de-DE"/>
            </a:lvl2pPr>
            <a:lvl3pPr>
              <a:defRPr lang="de-DE"/>
            </a:lvl3pPr>
            <a:lvl4pPr>
              <a:defRPr lang="de-DE"/>
            </a:lvl4pPr>
            <a:lvl5pPr>
              <a:defRPr lang="de-DE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984E755E-DF40-45BD-9BAD-1B53BDEC6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09.05.2026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6F7FF76-0315-49BE-A4E9-0C07DC6E4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EJW-Delegiertenversammlung 2026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686FFBE-D0F6-4D91-9253-F98C322F6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6726AB-6B28-409D-8962-6E63E42A2A12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34481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E6DDA7-1B21-42DA-B304-5530264B5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1474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6079400-3650-4507-8A99-D6491BA9F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09.05.2026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7F351E7-5208-4C70-8A2B-6EEC6257C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EJW-Delegiertenversammlung 2026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68A806D-ED88-4B5D-BCAD-B9FD54CD1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726AB-6B28-409D-8962-6E63E42A2A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6750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3B0546-51E7-4627-A12B-99EBDE31E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96685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6FB912C-E7E0-41BA-ADA5-2AC41A5B94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12691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6365CBF-9771-42FD-B759-BBD7CF4E5E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96885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C4C72E9-82B6-4537-BE7E-73C65A7F5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09.05.2026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329DBA4-4537-49CC-89FF-15254E5F2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EJW-Delegiertenversammlung 2026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2CE2DD6-577E-4E9A-869B-B160921C7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726AB-6B28-409D-8962-6E63E42A2A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1212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5B5115-CC41-42F4-8D6C-85347AEC7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0056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0A571275-9965-4C4A-8E88-4B663F94C1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13078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24FA67C-4F09-4415-9C46-D0174D68F6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0076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3658B45-C409-42D0-A50D-76DB53C38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09.05.2026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D9410B7-0011-44C9-B751-E1923C81B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EJW-Delegiertenversammlung 2026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4969DF9-630E-4DD4-828C-1F9C7F34E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726AB-6B28-409D-8962-6E63E42A2A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9236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5.png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image" Target="../media/image4.sv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6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14.sv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16.sv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image" Target="../media/image16.svg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18.sv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16.sv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image" Target="../media/image20.svg"/><Relationship Id="rId5" Type="http://schemas.openxmlformats.org/officeDocument/2006/relationships/slideLayout" Target="../slideLayouts/slideLayout33.xml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32.xml"/><Relationship Id="rId9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A3C20A1A-2B68-4C64-90C8-7277E315611D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385175" y="0"/>
            <a:ext cx="3806825" cy="6858000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A350546A-8145-4569-A56C-35FF2109C52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0" y="-1"/>
            <a:ext cx="1046922" cy="3398519"/>
          </a:xfrm>
          <a:prstGeom prst="rect">
            <a:avLst/>
          </a:prstGeom>
        </p:spPr>
      </p:pic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AB603B85-0706-4045-96DD-E08230BD5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 76123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4A04979-ED90-4AD8-9E98-C094280427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2416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6751337-D190-4DD8-8513-33D4E17377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250608"/>
            <a:ext cx="2743200" cy="4240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/>
              <a:t>09.05.2026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7EE1630-2B8B-4031-9DA7-A8DEAC5DC0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50608"/>
            <a:ext cx="4114800" cy="4240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/>
              <a:t>EJW-Delegiertenversammlung 2026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C42CDBA-5ACD-460A-8507-80B12D3BF9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50608"/>
            <a:ext cx="2743200" cy="4240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16726AB-6B28-409D-8962-6E63E42A2A12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07FECFE-798E-400D-B18F-134016A9333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02400" y="285884"/>
            <a:ext cx="904445" cy="31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718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54FD9D09-33BA-4568-8ABD-BF7781640887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0800000">
            <a:off x="10620462" y="1756472"/>
            <a:ext cx="1571538" cy="5101528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A350546A-8145-4569-A56C-35FF2109C52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0" y="-1"/>
            <a:ext cx="1046922" cy="3398519"/>
          </a:xfrm>
          <a:prstGeom prst="rect">
            <a:avLst/>
          </a:prstGeom>
        </p:spPr>
      </p:pic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AB603B85-0706-4045-96DD-E08230BD5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 76123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4A04979-ED90-4AD8-9E98-C094280427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2416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6751337-D190-4DD8-8513-33D4E17377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250608"/>
            <a:ext cx="2743200" cy="4240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/>
              <a:t>09.05.2026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7EE1630-2B8B-4031-9DA7-A8DEAC5DC0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50608"/>
            <a:ext cx="4114800" cy="4240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/>
              <a:t>EJW-Delegiertenversammlung 2026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C42CDBA-5ACD-460A-8507-80B12D3BF9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50608"/>
            <a:ext cx="2743200" cy="4240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16726AB-6B28-409D-8962-6E63E42A2A12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07FECFE-798E-400D-B18F-134016A9333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02400" y="285884"/>
            <a:ext cx="904445" cy="31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266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A350546A-8145-4569-A56C-35FF2109C52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-1"/>
            <a:ext cx="1046922" cy="3398519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7B0B8CBF-474A-4385-A231-E8F2A2018F9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01116" y="285884"/>
            <a:ext cx="904447" cy="313200"/>
          </a:xfrm>
          <a:prstGeom prst="rect">
            <a:avLst/>
          </a:prstGeom>
        </p:spPr>
      </p:pic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AB603B85-0706-4045-96DD-E08230BD5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 76123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4A04979-ED90-4AD8-9E98-C094280427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2416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6751337-D190-4DD8-8513-33D4E17377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250608"/>
            <a:ext cx="2743200" cy="4240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orbel-EJW" panose="020B0503020204020204" pitchFamily="34" charset="0"/>
              </a:defRPr>
            </a:lvl1pPr>
          </a:lstStyle>
          <a:p>
            <a:r>
              <a:rPr lang="de-DE"/>
              <a:t>09.05.2026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7EE1630-2B8B-4031-9DA7-A8DEAC5DC0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50608"/>
            <a:ext cx="4114800" cy="4240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orbel-EJW" panose="020B0503020204020204" pitchFamily="34" charset="0"/>
              </a:defRPr>
            </a:lvl1pPr>
          </a:lstStyle>
          <a:p>
            <a:r>
              <a:rPr lang="de-DE"/>
              <a:t>EJW-Delegiertenversammlung 2026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C42CDBA-5ACD-460A-8507-80B12D3BF9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50608"/>
            <a:ext cx="2743200" cy="4240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orbel-EJW" panose="020B0503020204020204" pitchFamily="34" charset="0"/>
              </a:defRPr>
            </a:lvl1pPr>
          </a:lstStyle>
          <a:p>
            <a:fld id="{E16726AB-6B28-409D-8962-6E63E42A2A12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8516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Corbel-EJW" panose="020B0503020204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chemeClr val="tx1"/>
          </a:solidFill>
          <a:latin typeface="Corbel-EJW" panose="020B0503020204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orbel-EJW" panose="020B0503020204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orbel-EJW" panose="020B0503020204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orbel-EJW" panose="020B0503020204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orbel-EJW" panose="020B05030202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A350546A-8145-4569-A56C-35FF2109C52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0" y="-1"/>
            <a:ext cx="1046922" cy="3398519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7B0B8CBF-474A-4385-A231-E8F2A2018F9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01116" y="285884"/>
            <a:ext cx="904447" cy="313200"/>
          </a:xfrm>
          <a:prstGeom prst="rect">
            <a:avLst/>
          </a:prstGeom>
        </p:spPr>
      </p:pic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AB603B85-0706-4045-96DD-E08230BD5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 76123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4A04979-ED90-4AD8-9E98-C094280427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2416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6751337-D190-4DD8-8513-33D4E17377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250608"/>
            <a:ext cx="2743200" cy="4240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5"/>
                </a:solidFill>
                <a:latin typeface="Corbel-EJW" panose="020B0503020204020204" pitchFamily="34" charset="0"/>
              </a:defRPr>
            </a:lvl1pPr>
          </a:lstStyle>
          <a:p>
            <a:r>
              <a:rPr lang="de-DE"/>
              <a:t>09.05.2026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7EE1630-2B8B-4031-9DA7-A8DEAC5DC0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50608"/>
            <a:ext cx="4114800" cy="4240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/>
                </a:solidFill>
                <a:latin typeface="Corbel-EJW" panose="020B0503020204020204" pitchFamily="34" charset="0"/>
              </a:defRPr>
            </a:lvl1pPr>
          </a:lstStyle>
          <a:p>
            <a:r>
              <a:rPr lang="de-DE"/>
              <a:t>EJW-Delegiertenversammlung 2026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C42CDBA-5ACD-460A-8507-80B12D3BF9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50608"/>
            <a:ext cx="2743200" cy="4240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orbel-EJW" panose="020B0503020204020204" pitchFamily="34" charset="0"/>
              </a:defRPr>
            </a:lvl1pPr>
          </a:lstStyle>
          <a:p>
            <a:fld id="{E16726AB-6B28-409D-8962-6E63E42A2A12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147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5" r:id="rId2"/>
    <p:sldLayoutId id="2147483812" r:id="rId3"/>
    <p:sldLayoutId id="2147483813" r:id="rId4"/>
    <p:sldLayoutId id="2147483814" r:id="rId5"/>
    <p:sldLayoutId id="2147483816" r:id="rId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Corbel-EJW" panose="020B0503020204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chemeClr val="tx1"/>
          </a:solidFill>
          <a:latin typeface="Corbel-EJW" panose="020B0503020204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orbel-EJW" panose="020B0503020204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orbel-EJW" panose="020B0503020204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orbel-EJW" panose="020B0503020204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orbel-EJW" panose="020B05030202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A350546A-8145-4569-A56C-35FF2109C52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0" y="-1"/>
            <a:ext cx="1046922" cy="3398519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7B0B8CBF-474A-4385-A231-E8F2A2018F9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00710" y="285884"/>
            <a:ext cx="904447" cy="313200"/>
          </a:xfrm>
          <a:prstGeom prst="rect">
            <a:avLst/>
          </a:prstGeom>
        </p:spPr>
      </p:pic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AB603B85-0706-4045-96DD-E08230BD5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 76123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4A04979-ED90-4AD8-9E98-C094280427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2416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6751337-D190-4DD8-8513-33D4E17377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250608"/>
            <a:ext cx="2743200" cy="4240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09.05.2026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7EE1630-2B8B-4031-9DA7-A8DEAC5DC0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50608"/>
            <a:ext cx="4114800" cy="4240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EJW-Delegiertenversammlung 2026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C42CDBA-5ACD-460A-8507-80B12D3BF9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50608"/>
            <a:ext cx="2743200" cy="4240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726AB-6B28-409D-8962-6E63E42A2A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315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82" r:id="rId2"/>
    <p:sldLayoutId id="2147483774" r:id="rId3"/>
    <p:sldLayoutId id="2147483776" r:id="rId4"/>
    <p:sldLayoutId id="2147483777" r:id="rId5"/>
    <p:sldLayoutId id="2147483778" r:id="rId6"/>
    <p:sldLayoutId id="2147483780" r:id="rId7"/>
    <p:sldLayoutId id="2147483781" r:id="rId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>
              <a:defRPr/>
            </a:pPr>
            <a:br>
              <a:rPr lang="de-DE" sz="4800" dirty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</a:br>
            <a:br>
              <a:rPr lang="de-DE" sz="4800" dirty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</a:br>
            <a:endParaRPr lang="de-DE" sz="4800" dirty="0">
              <a:solidFill>
                <a:schemeClr val="bg1">
                  <a:lumMod val="50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14" name="Foliennummernplatzhalter 8">
            <a:extLst>
              <a:ext uri="{FF2B5EF4-FFF2-40B4-BE49-F238E27FC236}">
                <a16:creationId xmlns:a16="http://schemas.microsoft.com/office/drawing/2014/main" id="{D872FC46-43C1-4624-8E17-DD8FCDD5C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250608"/>
            <a:ext cx="2743200" cy="424070"/>
          </a:xfrm>
        </p:spPr>
        <p:txBody>
          <a:bodyPr/>
          <a:lstStyle/>
          <a:p>
            <a:fld id="{E16726AB-6B28-409D-8962-6E63E42A2A12}" type="slidenum">
              <a:rPr lang="de-DE" smtClean="0"/>
              <a:pPr/>
              <a:t>1</a:t>
            </a:fld>
            <a:endParaRPr lang="de-DE" dirty="0"/>
          </a:p>
        </p:txBody>
      </p:sp>
      <p:sp>
        <p:nvSpPr>
          <p:cNvPr id="12" name="Datumsplatzhalter 3">
            <a:extLst>
              <a:ext uri="{FF2B5EF4-FFF2-40B4-BE49-F238E27FC236}">
                <a16:creationId xmlns:a16="http://schemas.microsoft.com/office/drawing/2014/main" id="{D6C00954-04CA-448D-9FD4-9E1F98BC14D0}"/>
              </a:ext>
            </a:extLst>
          </p:cNvPr>
          <p:cNvSpPr txBox="1">
            <a:spLocks/>
          </p:cNvSpPr>
          <p:nvPr/>
        </p:nvSpPr>
        <p:spPr>
          <a:xfrm>
            <a:off x="838200" y="6250608"/>
            <a:ext cx="2743200" cy="4240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Corbel-EJW" panose="020B05030202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>
              <a:solidFill>
                <a:schemeClr val="accent5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EDA16A1-C72F-465E-B59D-7536AD93FF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39" y="2544896"/>
            <a:ext cx="9295482" cy="148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305822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>
            <a:spLocks noChangeArrowheads="1"/>
          </p:cNvSpPr>
          <p:nvPr/>
        </p:nvSpPr>
        <p:spPr bwMode="auto">
          <a:xfrm>
            <a:off x="1991545" y="2420888"/>
            <a:ext cx="8429625" cy="141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algn="ctr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algn="ctr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algn="ctr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algn="ctr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r>
              <a:rPr lang="de-DE" altLang="de-DE" sz="5400" dirty="0">
                <a:latin typeface="Corbel-EJW" panose="020B0503020204020204" pitchFamily="34" charset="0"/>
              </a:rPr>
              <a:t>Lied</a:t>
            </a:r>
          </a:p>
          <a:p>
            <a:pPr eaLnBrk="1"/>
            <a:r>
              <a:rPr lang="de-DE" altLang="de-DE" sz="3200" dirty="0">
                <a:solidFill>
                  <a:srgbClr val="F48D20"/>
                </a:solidFill>
                <a:latin typeface="Corbel-EJW" panose="020B0503020204020204" pitchFamily="34" charset="0"/>
              </a:rPr>
              <a:t>(Text einfügen)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>
            <a:spLocks noChangeArrowheads="1"/>
          </p:cNvSpPr>
          <p:nvPr/>
        </p:nvSpPr>
        <p:spPr bwMode="auto">
          <a:xfrm>
            <a:off x="1991545" y="2420888"/>
            <a:ext cx="84296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algn="ctr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algn="ctr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algn="ctr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algn="ctr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r>
              <a:rPr lang="de-DE" altLang="de-DE" sz="5400" dirty="0">
                <a:latin typeface="Corbel-EJW" panose="020B0503020204020204" pitchFamily="34" charset="0"/>
              </a:rPr>
              <a:t>Einstieg ins Thema</a:t>
            </a:r>
          </a:p>
        </p:txBody>
      </p:sp>
    </p:spTree>
    <p:extLst>
      <p:ext uri="{BB962C8B-B14F-4D97-AF65-F5344CB8AC3E}">
        <p14:creationId xmlns:p14="http://schemas.microsoft.com/office/powerpoint/2010/main" val="41825972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>
            <a:spLocks noChangeArrowheads="1"/>
          </p:cNvSpPr>
          <p:nvPr/>
        </p:nvSpPr>
        <p:spPr bwMode="auto">
          <a:xfrm>
            <a:off x="1991545" y="1556793"/>
            <a:ext cx="8844095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algn="ctr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algn="ctr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algn="ctr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algn="ctr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algn="l" eaLnBrk="1"/>
            <a:r>
              <a:rPr lang="de-DE" altLang="de-DE" sz="3200" dirty="0">
                <a:latin typeface="Corbel-EJW" panose="020B0503020204020204" pitchFamily="34" charset="0"/>
              </a:rPr>
              <a:t>Wie lesen die Geschichte in der Bibel.</a:t>
            </a:r>
          </a:p>
          <a:p>
            <a:pPr algn="l" eaLnBrk="1"/>
            <a:endParaRPr lang="de-DE" altLang="de-DE" sz="3200" dirty="0">
              <a:latin typeface="Corbel-EJW" panose="020B0503020204020204" pitchFamily="34" charset="0"/>
            </a:endParaRPr>
          </a:p>
          <a:p>
            <a:pPr algn="l" eaLnBrk="1"/>
            <a:r>
              <a:rPr lang="de-DE" altLang="de-DE" sz="3200" dirty="0">
                <a:latin typeface="Corbel-EJW" panose="020B0503020204020204" pitchFamily="34" charset="0"/>
              </a:rPr>
              <a:t>Kurze Lesephase im Stillen, um eigene Entdeckungen zu machen.</a:t>
            </a:r>
          </a:p>
          <a:p>
            <a:pPr algn="l" eaLnBrk="1"/>
            <a:endParaRPr lang="de-DE" altLang="de-DE" sz="3200" dirty="0">
              <a:latin typeface="Corbel-EJW" panose="020B0503020204020204" pitchFamily="34" charset="0"/>
            </a:endParaRPr>
          </a:p>
          <a:p>
            <a:pPr algn="l" eaLnBrk="1"/>
            <a:r>
              <a:rPr lang="de-DE" altLang="de-DE" sz="3200" dirty="0">
                <a:latin typeface="Corbel-EJW" panose="020B0503020204020204" pitchFamily="34" charset="0"/>
              </a:rPr>
              <a:t>Die Entdeckungen mit 2 bis 3 Personen teilen.</a:t>
            </a:r>
          </a:p>
          <a:p>
            <a:pPr algn="l" eaLnBrk="1"/>
            <a:endParaRPr lang="de-DE" altLang="de-DE" sz="3200" dirty="0">
              <a:latin typeface="Corbel-EJW" panose="020B0503020204020204" pitchFamily="34" charset="0"/>
            </a:endParaRPr>
          </a:p>
          <a:p>
            <a:pPr algn="l" eaLnBrk="1"/>
            <a:r>
              <a:rPr lang="de-DE" altLang="de-DE" sz="3200" dirty="0">
                <a:latin typeface="Corbel-EJW" panose="020B0503020204020204" pitchFamily="34" charset="0"/>
              </a:rPr>
              <a:t>Auf eine Frage oder ein Statement einigen.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>
            <a:spLocks noChangeArrowheads="1"/>
          </p:cNvSpPr>
          <p:nvPr/>
        </p:nvSpPr>
        <p:spPr bwMode="auto">
          <a:xfrm>
            <a:off x="1991545" y="2420888"/>
            <a:ext cx="989565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algn="ctr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algn="ctr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algn="ctr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algn="ctr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r>
              <a:rPr lang="de-DE" altLang="de-DE" sz="5400" dirty="0" err="1">
                <a:latin typeface="Corbel-EJW" panose="020B0503020204020204" pitchFamily="34" charset="0"/>
              </a:rPr>
              <a:t>Nachhak</a:t>
            </a:r>
            <a:r>
              <a:rPr lang="de-DE" altLang="de-DE" sz="5400" dirty="0">
                <a:latin typeface="Corbel-EJW" panose="020B0503020204020204" pitchFamily="34" charset="0"/>
              </a:rPr>
              <a:t>- und Ausquetschrunde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>
            <a:spLocks noChangeArrowheads="1"/>
          </p:cNvSpPr>
          <p:nvPr/>
        </p:nvSpPr>
        <p:spPr bwMode="auto">
          <a:xfrm>
            <a:off x="1991545" y="2420888"/>
            <a:ext cx="842962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algn="ctr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algn="ctr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algn="ctr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algn="ctr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r>
              <a:rPr lang="de-DE" altLang="de-DE" sz="5400" dirty="0">
                <a:latin typeface="Corbel-EJW" panose="020B0503020204020204" pitchFamily="34" charset="0"/>
              </a:rPr>
              <a:t>Was mir </a:t>
            </a:r>
          </a:p>
          <a:p>
            <a:pPr eaLnBrk="1"/>
            <a:r>
              <a:rPr lang="de-DE" altLang="de-DE" sz="5400" dirty="0">
                <a:latin typeface="Corbel-EJW" panose="020B0503020204020204" pitchFamily="34" charset="0"/>
              </a:rPr>
              <a:t>wichtig geworden ist!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>
            <a:spLocks noChangeArrowheads="1"/>
          </p:cNvSpPr>
          <p:nvPr/>
        </p:nvSpPr>
        <p:spPr bwMode="auto">
          <a:xfrm>
            <a:off x="1991545" y="2420888"/>
            <a:ext cx="84296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algn="ctr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algn="ctr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algn="ctr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algn="ctr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r>
              <a:rPr lang="de-DE" altLang="de-DE" sz="5400" dirty="0">
                <a:latin typeface="Corbel-EJW" panose="020B0503020204020204" pitchFamily="34" charset="0"/>
              </a:rPr>
              <a:t>Wir beten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>
            <a:spLocks noChangeArrowheads="1"/>
          </p:cNvSpPr>
          <p:nvPr/>
        </p:nvSpPr>
        <p:spPr bwMode="auto">
          <a:xfrm>
            <a:off x="1991545" y="2420888"/>
            <a:ext cx="8429625" cy="141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algn="ctr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algn="ctr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algn="ctr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algn="ctr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r>
              <a:rPr lang="de-DE" altLang="de-DE" sz="5400" dirty="0">
                <a:latin typeface="Corbel-EJW" panose="020B0503020204020204" pitchFamily="34" charset="0"/>
              </a:rPr>
              <a:t>Lied</a:t>
            </a:r>
          </a:p>
          <a:p>
            <a:pPr eaLnBrk="1"/>
            <a:r>
              <a:rPr lang="de-DE" altLang="de-DE" sz="3200" dirty="0">
                <a:solidFill>
                  <a:srgbClr val="F48D20"/>
                </a:solidFill>
                <a:latin typeface="Corbel-EJW" panose="020B0503020204020204" pitchFamily="34" charset="0"/>
              </a:rPr>
              <a:t>(Text einfügen)</a:t>
            </a:r>
          </a:p>
        </p:txBody>
      </p:sp>
    </p:spTree>
    <p:extLst>
      <p:ext uri="{BB962C8B-B14F-4D97-AF65-F5344CB8AC3E}">
        <p14:creationId xmlns:p14="http://schemas.microsoft.com/office/powerpoint/2010/main" val="42480782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>
            <a:spLocks noChangeArrowheads="1"/>
          </p:cNvSpPr>
          <p:nvPr/>
        </p:nvSpPr>
        <p:spPr bwMode="auto">
          <a:xfrm>
            <a:off x="1991545" y="2420889"/>
            <a:ext cx="7209605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algn="ctr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algn="ctr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algn="ctr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algn="ctr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r>
              <a:rPr lang="de-DE" altLang="de-DE" sz="5400" dirty="0">
                <a:latin typeface="Corbel-EJW" panose="020B0503020204020204" pitchFamily="34" charset="0"/>
              </a:rPr>
              <a:t>Was man heute mitnehmen konnte...</a:t>
            </a:r>
          </a:p>
          <a:p>
            <a:pPr eaLnBrk="1"/>
            <a:endParaRPr lang="de-DE" altLang="de-DE" sz="3200" b="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271403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>
            <a:spLocks noChangeArrowheads="1"/>
          </p:cNvSpPr>
          <p:nvPr/>
        </p:nvSpPr>
        <p:spPr bwMode="auto">
          <a:xfrm>
            <a:off x="1991545" y="2420889"/>
            <a:ext cx="8429625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algn="ctr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algn="ctr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algn="ctr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algn="ctr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r>
              <a:rPr lang="de-DE" altLang="de-DE" sz="5400" dirty="0">
                <a:latin typeface="Corbel-EJW" panose="020B0503020204020204" pitchFamily="34" charset="0"/>
              </a:rPr>
              <a:t>Was nimmst du mit?</a:t>
            </a:r>
          </a:p>
          <a:p>
            <a:pPr eaLnBrk="1"/>
            <a:endParaRPr lang="de-DE" altLang="de-DE" sz="3200" dirty="0">
              <a:latin typeface="Corbel-EJW" panose="020B0503020204020204" pitchFamily="34" charset="0"/>
            </a:endParaRPr>
          </a:p>
          <a:p>
            <a:pPr eaLnBrk="1"/>
            <a:r>
              <a:rPr lang="de-DE" altLang="de-DE" sz="3200" dirty="0">
                <a:latin typeface="Corbel-EJW" panose="020B0503020204020204" pitchFamily="34" charset="0"/>
              </a:rPr>
              <a:t>Welcher Satz ist dir wichtig geworden?</a:t>
            </a:r>
          </a:p>
          <a:p>
            <a:pPr eaLnBrk="1"/>
            <a:r>
              <a:rPr lang="de-DE" altLang="de-DE" sz="3200" dirty="0">
                <a:latin typeface="Corbel-EJW" panose="020B0503020204020204" pitchFamily="34" charset="0"/>
              </a:rPr>
              <a:t>Was willst du dir merken?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>
            <a:spLocks noChangeArrowheads="1"/>
          </p:cNvSpPr>
          <p:nvPr/>
        </p:nvSpPr>
        <p:spPr bwMode="auto">
          <a:xfrm>
            <a:off x="1991545" y="2420888"/>
            <a:ext cx="8429625" cy="141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algn="ctr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algn="ctr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algn="ctr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algn="ctr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r>
              <a:rPr lang="de-DE" altLang="de-DE" sz="5400" dirty="0">
                <a:latin typeface="Corbel-EJW" panose="020B0503020204020204" pitchFamily="34" charset="0"/>
              </a:rPr>
              <a:t>Thema nächstes Mal...</a:t>
            </a:r>
          </a:p>
          <a:p>
            <a:pPr eaLnBrk="1"/>
            <a:endParaRPr lang="de-DE" altLang="de-DE" sz="3200" b="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093263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151559" y="4115892"/>
            <a:ext cx="7888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latin typeface="Corbel-EJW" panose="020B0503020204020204" pitchFamily="34" charset="0"/>
              </a:rPr>
              <a:t>Fragen – Antworten – Entdeckungen 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8CB5202-D4FB-4965-B7D1-4DA1077D05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39" y="2544896"/>
            <a:ext cx="9295482" cy="148727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>
            <a:spLocks noChangeArrowheads="1"/>
          </p:cNvSpPr>
          <p:nvPr/>
        </p:nvSpPr>
        <p:spPr bwMode="auto">
          <a:xfrm>
            <a:off x="1991545" y="2420888"/>
            <a:ext cx="8429625" cy="141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algn="ctr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algn="ctr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algn="ctr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algn="ctr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r>
              <a:rPr lang="de-DE" altLang="de-DE" sz="5400" dirty="0">
                <a:latin typeface="Corbel-EJW" panose="020B0503020204020204" pitchFamily="34" charset="0"/>
              </a:rPr>
              <a:t>Infos und… tschüss!</a:t>
            </a:r>
          </a:p>
          <a:p>
            <a:pPr eaLnBrk="1"/>
            <a:endParaRPr lang="de-DE" altLang="de-DE" sz="3200" b="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446088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>
            <a:spLocks noChangeArrowheads="1"/>
          </p:cNvSpPr>
          <p:nvPr/>
        </p:nvSpPr>
        <p:spPr bwMode="auto">
          <a:xfrm>
            <a:off x="1991545" y="2420888"/>
            <a:ext cx="8429625" cy="141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algn="ctr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algn="ctr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algn="ctr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algn="ctr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r>
              <a:rPr lang="de-DE" altLang="de-DE" sz="5400" dirty="0">
                <a:latin typeface="Corbel-EJW" panose="020B0503020204020204" pitchFamily="34" charset="0"/>
              </a:rPr>
              <a:t>Lied</a:t>
            </a:r>
          </a:p>
          <a:p>
            <a:pPr eaLnBrk="1"/>
            <a:r>
              <a:rPr lang="de-DE" altLang="de-DE" sz="3200" dirty="0">
                <a:solidFill>
                  <a:srgbClr val="F48D20"/>
                </a:solidFill>
                <a:latin typeface="Corbel-EJW" panose="020B0503020204020204" pitchFamily="34" charset="0"/>
              </a:rPr>
              <a:t>(Text einfügen)</a:t>
            </a:r>
          </a:p>
        </p:txBody>
      </p:sp>
    </p:spTree>
    <p:extLst>
      <p:ext uri="{BB962C8B-B14F-4D97-AF65-F5344CB8AC3E}">
        <p14:creationId xmlns:p14="http://schemas.microsoft.com/office/powerpoint/2010/main" val="2479217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>
            <a:spLocks noChangeArrowheads="1"/>
          </p:cNvSpPr>
          <p:nvPr/>
        </p:nvSpPr>
        <p:spPr bwMode="auto">
          <a:xfrm>
            <a:off x="1991545" y="2276873"/>
            <a:ext cx="8429625" cy="261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algn="ctr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algn="ctr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algn="ctr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algn="ctr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endParaRPr lang="de-DE" altLang="de-DE" sz="2400" b="0" dirty="0">
              <a:solidFill>
                <a:schemeClr val="bg1"/>
              </a:solidFill>
              <a:latin typeface="+mj-lt"/>
            </a:endParaRPr>
          </a:p>
          <a:p>
            <a:pPr eaLnBrk="1"/>
            <a:r>
              <a:rPr lang="de-DE" altLang="de-DE" sz="5400" dirty="0">
                <a:latin typeface="Corbel-EJW" panose="020B0503020204020204" pitchFamily="34" charset="0"/>
              </a:rPr>
              <a:t>Lied</a:t>
            </a:r>
          </a:p>
          <a:p>
            <a:pPr eaLnBrk="1"/>
            <a:r>
              <a:rPr lang="de-DE" altLang="de-DE" sz="3200" dirty="0">
                <a:solidFill>
                  <a:srgbClr val="F48D20"/>
                </a:solidFill>
                <a:latin typeface="Corbel-EJW" panose="020B0503020204020204" pitchFamily="34" charset="0"/>
              </a:rPr>
              <a:t>(Text einfügen)</a:t>
            </a:r>
          </a:p>
          <a:p>
            <a:pPr eaLnBrk="1"/>
            <a:endParaRPr lang="de-DE" altLang="de-DE" sz="5400" b="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>
            <a:spLocks noChangeArrowheads="1"/>
          </p:cNvSpPr>
          <p:nvPr/>
        </p:nvSpPr>
        <p:spPr bwMode="auto">
          <a:xfrm>
            <a:off x="1991545" y="2204864"/>
            <a:ext cx="84296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algn="ctr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algn="ctr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algn="ctr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algn="ctr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r>
              <a:rPr lang="de-DE" altLang="de-DE" sz="5400" dirty="0">
                <a:latin typeface="Corbel-EJW" panose="020B0503020204020204" pitchFamily="34" charset="0"/>
              </a:rPr>
              <a:t>Herzlich Willkommen!</a:t>
            </a:r>
          </a:p>
        </p:txBody>
      </p:sp>
    </p:spTree>
    <p:extLst>
      <p:ext uri="{BB962C8B-B14F-4D97-AF65-F5344CB8AC3E}">
        <p14:creationId xmlns:p14="http://schemas.microsoft.com/office/powerpoint/2010/main" val="4347505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1898199" y="1508781"/>
            <a:ext cx="9244147" cy="4745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7950" indent="-285750">
              <a:lnSpc>
                <a:spcPct val="90000"/>
              </a:lnSpc>
              <a:buClr>
                <a:srgbClr val="C00000"/>
              </a:buClr>
              <a:buSzPct val="88000"/>
              <a:buFont typeface="Courier New" pitchFamily="49" charset="0"/>
              <a:buChar char="o"/>
              <a:defRPr/>
            </a:pPr>
            <a:r>
              <a:rPr lang="de-DE" sz="2400" b="1" dirty="0">
                <a:latin typeface="Corbel-EJW" panose="020B0503020204020204" pitchFamily="34" charset="0"/>
              </a:rPr>
              <a:t>Wir schlagen die Bibel auf</a:t>
            </a:r>
          </a:p>
          <a:p>
            <a:pPr marL="107950" indent="-285750">
              <a:lnSpc>
                <a:spcPct val="90000"/>
              </a:lnSpc>
              <a:buClr>
                <a:srgbClr val="C00000"/>
              </a:buClr>
              <a:buSzPct val="88000"/>
              <a:buFont typeface="Courier New" pitchFamily="49" charset="0"/>
              <a:buChar char="o"/>
              <a:defRPr/>
            </a:pPr>
            <a:r>
              <a:rPr lang="de-DE" sz="2400" b="1" dirty="0">
                <a:latin typeface="Corbel-EJW" panose="020B0503020204020204" pitchFamily="34" charset="0"/>
              </a:rPr>
              <a:t>Wir beten</a:t>
            </a:r>
          </a:p>
          <a:p>
            <a:pPr marL="107950" indent="-285750">
              <a:lnSpc>
                <a:spcPct val="90000"/>
              </a:lnSpc>
              <a:buClr>
                <a:srgbClr val="C00000"/>
              </a:buClr>
              <a:buSzPct val="88000"/>
              <a:buFont typeface="Courier New" pitchFamily="49" charset="0"/>
              <a:buChar char="o"/>
              <a:defRPr/>
            </a:pPr>
            <a:r>
              <a:rPr lang="de-DE" sz="2400" b="1" dirty="0">
                <a:latin typeface="Corbel-EJW" panose="020B0503020204020204" pitchFamily="34" charset="0"/>
              </a:rPr>
              <a:t>Einstieg ins Thema und in eine biblische Geschichte</a:t>
            </a:r>
          </a:p>
          <a:p>
            <a:pPr marL="107950" indent="-285750">
              <a:lnSpc>
                <a:spcPct val="90000"/>
              </a:lnSpc>
              <a:buClr>
                <a:srgbClr val="C00000"/>
              </a:buClr>
              <a:buSzPct val="88000"/>
              <a:buFont typeface="Courier New" pitchFamily="49" charset="0"/>
              <a:buChar char="o"/>
              <a:defRPr/>
            </a:pPr>
            <a:r>
              <a:rPr lang="de-DE" sz="2400" b="1" dirty="0">
                <a:latin typeface="Corbel-EJW" panose="020B0503020204020204" pitchFamily="34" charset="0"/>
              </a:rPr>
              <a:t>Wir lesen in der Bibel</a:t>
            </a:r>
          </a:p>
          <a:p>
            <a:pPr marL="107950" indent="-285750">
              <a:lnSpc>
                <a:spcPct val="90000"/>
              </a:lnSpc>
              <a:buClr>
                <a:srgbClr val="C00000"/>
              </a:buClr>
              <a:buSzPct val="88000"/>
              <a:buFont typeface="Courier New" pitchFamily="49" charset="0"/>
              <a:buChar char="o"/>
              <a:defRPr/>
            </a:pPr>
            <a:endParaRPr lang="de-DE" sz="2400" b="1" dirty="0">
              <a:latin typeface="Corbel-EJW" panose="020B0503020204020204" pitchFamily="34" charset="0"/>
            </a:endParaRPr>
          </a:p>
          <a:p>
            <a:pPr marL="107950" indent="-285750">
              <a:lnSpc>
                <a:spcPct val="90000"/>
              </a:lnSpc>
              <a:buClr>
                <a:srgbClr val="C00000"/>
              </a:buClr>
              <a:buSzPct val="88000"/>
              <a:buFont typeface="Courier New" pitchFamily="49" charset="0"/>
              <a:buChar char="o"/>
              <a:defRPr/>
            </a:pPr>
            <a:r>
              <a:rPr lang="de-DE" sz="2400" b="1" dirty="0">
                <a:latin typeface="Corbel-EJW" panose="020B0503020204020204" pitchFamily="34" charset="0"/>
              </a:rPr>
              <a:t>Geschichte selbst nochmals lesen / eigene Entdeckungen machen</a:t>
            </a:r>
          </a:p>
          <a:p>
            <a:pPr marL="107950" indent="-285750">
              <a:lnSpc>
                <a:spcPct val="90000"/>
              </a:lnSpc>
              <a:buClr>
                <a:srgbClr val="C00000"/>
              </a:buClr>
              <a:buSzPct val="88000"/>
              <a:buFont typeface="Courier New" pitchFamily="49" charset="0"/>
              <a:buChar char="o"/>
              <a:defRPr/>
            </a:pPr>
            <a:r>
              <a:rPr lang="de-DE" sz="2400" b="1" dirty="0">
                <a:latin typeface="Corbel-EJW" panose="020B0503020204020204" pitchFamily="34" charset="0"/>
              </a:rPr>
              <a:t>Diese Entdeckungen mit 2 bis 3 Personen um dich herum teilen</a:t>
            </a:r>
          </a:p>
          <a:p>
            <a:pPr marL="107950" indent="-285750">
              <a:lnSpc>
                <a:spcPct val="90000"/>
              </a:lnSpc>
              <a:buClr>
                <a:srgbClr val="C00000"/>
              </a:buClr>
              <a:buSzPct val="88000"/>
              <a:buFont typeface="Courier New" pitchFamily="49" charset="0"/>
              <a:buChar char="o"/>
              <a:defRPr/>
            </a:pPr>
            <a:r>
              <a:rPr lang="de-DE" sz="2400" b="1" dirty="0">
                <a:latin typeface="Corbel-EJW" panose="020B0503020204020204" pitchFamily="34" charset="0"/>
              </a:rPr>
              <a:t>Ihr einigt euch auf eine Frage oder ein Statement</a:t>
            </a:r>
          </a:p>
          <a:p>
            <a:pPr marL="107950" indent="-285750">
              <a:lnSpc>
                <a:spcPct val="90000"/>
              </a:lnSpc>
              <a:buClr>
                <a:srgbClr val="C00000"/>
              </a:buClr>
              <a:buSzPct val="88000"/>
              <a:buFont typeface="Courier New" pitchFamily="49" charset="0"/>
              <a:buChar char="o"/>
              <a:defRPr/>
            </a:pPr>
            <a:endParaRPr lang="de-DE" sz="2400" b="1" dirty="0">
              <a:latin typeface="Corbel-EJW" panose="020B0503020204020204" pitchFamily="34" charset="0"/>
            </a:endParaRPr>
          </a:p>
          <a:p>
            <a:pPr marL="107950" indent="-285750">
              <a:lnSpc>
                <a:spcPct val="90000"/>
              </a:lnSpc>
              <a:buClr>
                <a:srgbClr val="C00000"/>
              </a:buClr>
              <a:buSzPct val="88000"/>
              <a:buFont typeface="Courier New" pitchFamily="49" charset="0"/>
              <a:buChar char="o"/>
              <a:defRPr/>
            </a:pPr>
            <a:r>
              <a:rPr lang="de-DE" sz="2400" b="1" dirty="0" err="1">
                <a:latin typeface="Corbel-EJW" panose="020B0503020204020204" pitchFamily="34" charset="0"/>
              </a:rPr>
              <a:t>Nachhak</a:t>
            </a:r>
            <a:r>
              <a:rPr lang="de-DE" sz="2400" b="1" dirty="0">
                <a:latin typeface="Corbel-EJW" panose="020B0503020204020204" pitchFamily="34" charset="0"/>
              </a:rPr>
              <a:t>- und Ausquetschrunde</a:t>
            </a:r>
          </a:p>
          <a:p>
            <a:pPr>
              <a:lnSpc>
                <a:spcPct val="90000"/>
              </a:lnSpc>
              <a:buClr>
                <a:srgbClr val="C00000"/>
              </a:buClr>
              <a:buSzPct val="88000"/>
              <a:defRPr/>
            </a:pPr>
            <a:endParaRPr lang="de-DE" sz="2400" b="1" dirty="0">
              <a:latin typeface="Corbel-EJW" panose="020B0503020204020204" pitchFamily="34" charset="0"/>
            </a:endParaRPr>
          </a:p>
          <a:p>
            <a:pPr marL="107950" indent="-285750">
              <a:lnSpc>
                <a:spcPct val="90000"/>
              </a:lnSpc>
              <a:buClr>
                <a:srgbClr val="C00000"/>
              </a:buClr>
              <a:buSzPct val="88000"/>
              <a:buFont typeface="Courier New" pitchFamily="49" charset="0"/>
              <a:buChar char="o"/>
              <a:defRPr/>
            </a:pPr>
            <a:r>
              <a:rPr lang="de-DE" sz="2400" b="1" dirty="0">
                <a:latin typeface="Corbel-EJW" panose="020B0503020204020204" pitchFamily="34" charset="0"/>
              </a:rPr>
              <a:t>Was mir wichtig geworden ist</a:t>
            </a:r>
          </a:p>
          <a:p>
            <a:pPr marL="107950" indent="-285750">
              <a:lnSpc>
                <a:spcPct val="90000"/>
              </a:lnSpc>
              <a:buClr>
                <a:srgbClr val="C00000"/>
              </a:buClr>
              <a:buSzPct val="88000"/>
              <a:buFont typeface="Courier New" pitchFamily="49" charset="0"/>
              <a:buChar char="o"/>
              <a:defRPr/>
            </a:pPr>
            <a:r>
              <a:rPr lang="de-DE" sz="2400" b="1" dirty="0">
                <a:latin typeface="Corbel-EJW" panose="020B0503020204020204" pitchFamily="34" charset="0"/>
              </a:rPr>
              <a:t>Wir beten</a:t>
            </a:r>
          </a:p>
          <a:p>
            <a:pPr marL="107950" indent="-285750">
              <a:lnSpc>
                <a:spcPct val="90000"/>
              </a:lnSpc>
              <a:buClr>
                <a:srgbClr val="C00000"/>
              </a:buClr>
              <a:buSzPct val="88000"/>
              <a:buFont typeface="Courier New" pitchFamily="49" charset="0"/>
              <a:buChar char="o"/>
              <a:defRPr/>
            </a:pPr>
            <a:r>
              <a:rPr lang="de-DE" sz="2400" b="1" dirty="0">
                <a:latin typeface="Corbel-EJW" panose="020B0503020204020204" pitchFamily="34" charset="0"/>
              </a:rPr>
              <a:t>Was nimmst du mit?</a:t>
            </a:r>
          </a:p>
        </p:txBody>
      </p:sp>
      <p:sp>
        <p:nvSpPr>
          <p:cNvPr id="6" name="Textfeld 5"/>
          <p:cNvSpPr txBox="1">
            <a:spLocks noChangeArrowheads="1"/>
          </p:cNvSpPr>
          <p:nvPr/>
        </p:nvSpPr>
        <p:spPr bwMode="auto">
          <a:xfrm>
            <a:off x="1848669" y="403587"/>
            <a:ext cx="1012997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algn="ctr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algn="ctr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algn="ctr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algn="ctr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r>
              <a:rPr lang="de-DE" altLang="de-DE" sz="5400" dirty="0">
                <a:latin typeface="Corbel-EJW" panose="020B0503020204020204" pitchFamily="34" charset="0"/>
              </a:rPr>
              <a:t>Wie läuft die </a:t>
            </a:r>
            <a:r>
              <a:rPr lang="de-DE" altLang="de-DE" sz="5400" dirty="0" err="1">
                <a:latin typeface="Corbel-EJW" panose="020B0503020204020204" pitchFamily="34" charset="0"/>
              </a:rPr>
              <a:t>TeenieKirche</a:t>
            </a:r>
            <a:r>
              <a:rPr lang="de-DE" altLang="de-DE" sz="5400" dirty="0">
                <a:latin typeface="Corbel-EJW" panose="020B0503020204020204" pitchFamily="34" charset="0"/>
              </a:rPr>
              <a:t> ab?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>
            <a:spLocks noChangeArrowheads="1"/>
          </p:cNvSpPr>
          <p:nvPr/>
        </p:nvSpPr>
        <p:spPr bwMode="auto">
          <a:xfrm>
            <a:off x="1991545" y="2420888"/>
            <a:ext cx="84296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algn="ctr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algn="ctr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algn="ctr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algn="ctr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r>
              <a:rPr lang="de-DE" altLang="de-DE" sz="5400" dirty="0">
                <a:latin typeface="Corbel-EJW" panose="020B0503020204020204" pitchFamily="34" charset="0"/>
              </a:rPr>
              <a:t>Blitzableiter</a:t>
            </a:r>
          </a:p>
        </p:txBody>
      </p:sp>
    </p:spTree>
    <p:extLst>
      <p:ext uri="{BB962C8B-B14F-4D97-AF65-F5344CB8AC3E}">
        <p14:creationId xmlns:p14="http://schemas.microsoft.com/office/powerpoint/2010/main" val="40611385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>
            <a:spLocks noChangeArrowheads="1"/>
          </p:cNvSpPr>
          <p:nvPr/>
        </p:nvSpPr>
        <p:spPr bwMode="auto">
          <a:xfrm>
            <a:off x="1991545" y="2420889"/>
            <a:ext cx="8429625" cy="273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algn="ctr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algn="ctr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algn="ctr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algn="ctr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r>
              <a:rPr lang="de-DE" altLang="de-DE" sz="5400" dirty="0">
                <a:latin typeface="Corbel-EJW" panose="020B0503020204020204" pitchFamily="34" charset="0"/>
              </a:rPr>
              <a:t>Wir schlagen die Bibel auf den Seiten </a:t>
            </a:r>
            <a:r>
              <a:rPr lang="de-DE" altLang="de-DE" sz="5400" dirty="0">
                <a:solidFill>
                  <a:srgbClr val="F47920"/>
                </a:solidFill>
                <a:latin typeface="Corbel-EJW" panose="020B0503020204020204" pitchFamily="34" charset="0"/>
              </a:rPr>
              <a:t>203 / 204 </a:t>
            </a:r>
            <a:r>
              <a:rPr lang="de-DE" altLang="de-DE" sz="5400" dirty="0">
                <a:latin typeface="Corbel-EJW" panose="020B0503020204020204" pitchFamily="34" charset="0"/>
              </a:rPr>
              <a:t>auf...</a:t>
            </a:r>
            <a:r>
              <a:rPr lang="de-DE" altLang="de-DE" sz="5400" dirty="0">
                <a:solidFill>
                  <a:schemeClr val="bg1"/>
                </a:solidFill>
                <a:latin typeface="Corbel-EJW" panose="020B0503020204020204" pitchFamily="34" charset="0"/>
              </a:rPr>
              <a:t> </a:t>
            </a:r>
          </a:p>
          <a:p>
            <a:pPr eaLnBrk="1"/>
            <a:r>
              <a:rPr lang="de-DE" altLang="de-DE" sz="3200" dirty="0">
                <a:latin typeface="Corbel-EJW" panose="020B0503020204020204" pitchFamily="34" charset="0"/>
              </a:rPr>
              <a:t>(im </a:t>
            </a:r>
            <a:r>
              <a:rPr lang="de-DE" altLang="de-DE" sz="3200" dirty="0">
                <a:solidFill>
                  <a:srgbClr val="F48D20"/>
                </a:solidFill>
                <a:latin typeface="Corbel-EJW" panose="020B0503020204020204" pitchFamily="34" charset="0"/>
              </a:rPr>
              <a:t>zweiten</a:t>
            </a:r>
            <a:r>
              <a:rPr lang="de-DE" altLang="de-DE" sz="3200" dirty="0">
                <a:solidFill>
                  <a:schemeClr val="bg1"/>
                </a:solidFill>
                <a:latin typeface="Corbel-EJW" panose="020B0503020204020204" pitchFamily="34" charset="0"/>
              </a:rPr>
              <a:t> </a:t>
            </a:r>
            <a:r>
              <a:rPr lang="de-DE" altLang="de-DE" sz="3200" dirty="0">
                <a:latin typeface="Corbel-EJW" panose="020B0503020204020204" pitchFamily="34" charset="0"/>
              </a:rPr>
              <a:t>Teil der Bibel</a:t>
            </a:r>
          </a:p>
          <a:p>
            <a:pPr eaLnBrk="1"/>
            <a:r>
              <a:rPr lang="de-DE" altLang="de-DE" sz="3200" dirty="0">
                <a:latin typeface="Corbel-EJW" panose="020B0503020204020204" pitchFamily="34" charset="0"/>
              </a:rPr>
              <a:t>dem sogenannten </a:t>
            </a:r>
            <a:r>
              <a:rPr lang="de-DE" altLang="de-DE" sz="3200" dirty="0">
                <a:solidFill>
                  <a:srgbClr val="F48D20"/>
                </a:solidFill>
                <a:latin typeface="Corbel-EJW" panose="020B0503020204020204" pitchFamily="34" charset="0"/>
              </a:rPr>
              <a:t>Neuen</a:t>
            </a:r>
            <a:r>
              <a:rPr lang="de-DE" altLang="de-DE" sz="3200" dirty="0">
                <a:solidFill>
                  <a:schemeClr val="bg1"/>
                </a:solidFill>
                <a:latin typeface="Corbel-EJW" panose="020B0503020204020204" pitchFamily="34" charset="0"/>
              </a:rPr>
              <a:t> </a:t>
            </a:r>
            <a:r>
              <a:rPr lang="de-DE" altLang="de-DE" sz="3200" dirty="0">
                <a:latin typeface="Corbel-EJW" panose="020B0503020204020204" pitchFamily="34" charset="0"/>
              </a:rPr>
              <a:t>Testament)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>
            <a:spLocks noChangeArrowheads="1"/>
          </p:cNvSpPr>
          <p:nvPr/>
        </p:nvSpPr>
        <p:spPr bwMode="auto">
          <a:xfrm>
            <a:off x="1991545" y="2420888"/>
            <a:ext cx="84296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algn="ctr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algn="ctr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algn="ctr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algn="ctr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r>
              <a:rPr lang="de-DE" altLang="de-DE" sz="5400" dirty="0">
                <a:latin typeface="Corbel-EJW" panose="020B0503020204020204" pitchFamily="34" charset="0"/>
              </a:rPr>
              <a:t>Thema heute…</a:t>
            </a:r>
          </a:p>
        </p:txBody>
      </p:sp>
    </p:spTree>
    <p:extLst>
      <p:ext uri="{BB962C8B-B14F-4D97-AF65-F5344CB8AC3E}">
        <p14:creationId xmlns:p14="http://schemas.microsoft.com/office/powerpoint/2010/main" val="36072762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>
            <a:spLocks noChangeArrowheads="1"/>
          </p:cNvSpPr>
          <p:nvPr/>
        </p:nvSpPr>
        <p:spPr bwMode="auto">
          <a:xfrm>
            <a:off x="1980115" y="2505670"/>
            <a:ext cx="84296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algn="ctr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algn="ctr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algn="ctr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algn="ctr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r>
              <a:rPr lang="de-DE" altLang="de-DE" sz="5400" dirty="0">
                <a:latin typeface="Corbel-EJW" panose="020B0503020204020204" pitchFamily="34" charset="0"/>
              </a:rPr>
              <a:t>Wir beten</a:t>
            </a:r>
          </a:p>
        </p:txBody>
      </p:sp>
    </p:spTree>
    <p:extLst>
      <p:ext uri="{BB962C8B-B14F-4D97-AF65-F5344CB8AC3E}">
        <p14:creationId xmlns:p14="http://schemas.microsoft.com/office/powerpoint/2010/main" val="2918864843"/>
      </p:ext>
    </p:extLst>
  </p:cSld>
  <p:clrMapOvr>
    <a:masterClrMapping/>
  </p:clrMapOvr>
</p:sld>
</file>

<file path=ppt/theme/theme1.xml><?xml version="1.0" encoding="utf-8"?>
<a:theme xmlns:a="http://schemas.openxmlformats.org/drawingml/2006/main" name="Rot 1">
  <a:themeElements>
    <a:clrScheme name="EJW - Rot">
      <a:dk1>
        <a:sysClr val="windowText" lastClr="000000"/>
      </a:dk1>
      <a:lt1>
        <a:sysClr val="window" lastClr="FFFFFF"/>
      </a:lt1>
      <a:dk2>
        <a:srgbClr val="505050"/>
      </a:dk2>
      <a:lt2>
        <a:srgbClr val="E3E3E3"/>
      </a:lt2>
      <a:accent1>
        <a:srgbClr val="E30613"/>
      </a:accent1>
      <a:accent2>
        <a:srgbClr val="A42523"/>
      </a:accent2>
      <a:accent3>
        <a:srgbClr val="EF9500"/>
      </a:accent3>
      <a:accent4>
        <a:srgbClr val="FBA800"/>
      </a:accent4>
      <a:accent5>
        <a:srgbClr val="A5A5A5"/>
      </a:accent5>
      <a:accent6>
        <a:srgbClr val="505050"/>
      </a:accent6>
      <a:hlink>
        <a:srgbClr val="E30613"/>
      </a:hlink>
      <a:folHlink>
        <a:srgbClr val="A42523"/>
      </a:folHlink>
    </a:clrScheme>
    <a:fontScheme name="Corbel EJW">
      <a:majorFont>
        <a:latin typeface="Corbel-EJW"/>
        <a:ea typeface=""/>
        <a:cs typeface=""/>
      </a:majorFont>
      <a:minorFont>
        <a:latin typeface="Corbel-EJ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ot 2">
  <a:themeElements>
    <a:clrScheme name="EJW - Rot">
      <a:dk1>
        <a:sysClr val="windowText" lastClr="000000"/>
      </a:dk1>
      <a:lt1>
        <a:sysClr val="window" lastClr="FFFFFF"/>
      </a:lt1>
      <a:dk2>
        <a:srgbClr val="505050"/>
      </a:dk2>
      <a:lt2>
        <a:srgbClr val="E3E3E3"/>
      </a:lt2>
      <a:accent1>
        <a:srgbClr val="E30613"/>
      </a:accent1>
      <a:accent2>
        <a:srgbClr val="A42523"/>
      </a:accent2>
      <a:accent3>
        <a:srgbClr val="EF9500"/>
      </a:accent3>
      <a:accent4>
        <a:srgbClr val="FBA800"/>
      </a:accent4>
      <a:accent5>
        <a:srgbClr val="A5A5A5"/>
      </a:accent5>
      <a:accent6>
        <a:srgbClr val="505050"/>
      </a:accent6>
      <a:hlink>
        <a:srgbClr val="E30613"/>
      </a:hlink>
      <a:folHlink>
        <a:srgbClr val="A42523"/>
      </a:folHlink>
    </a:clrScheme>
    <a:fontScheme name="Corbel EJW">
      <a:majorFont>
        <a:latin typeface="Corbel-EJW"/>
        <a:ea typeface=""/>
        <a:cs typeface=""/>
      </a:majorFont>
      <a:minorFont>
        <a:latin typeface="Corbel-EJ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">
  <a:themeElements>
    <a:clrScheme name="EJW - Grün">
      <a:dk1>
        <a:sysClr val="windowText" lastClr="000000"/>
      </a:dk1>
      <a:lt1>
        <a:sysClr val="window" lastClr="FFFFFF"/>
      </a:lt1>
      <a:dk2>
        <a:srgbClr val="505050"/>
      </a:dk2>
      <a:lt2>
        <a:srgbClr val="E3E3E3"/>
      </a:lt2>
      <a:accent1>
        <a:srgbClr val="90B51B"/>
      </a:accent1>
      <a:accent2>
        <a:srgbClr val="3F9E8B"/>
      </a:accent2>
      <a:accent3>
        <a:srgbClr val="006B5D"/>
      </a:accent3>
      <a:accent4>
        <a:srgbClr val="FBA800"/>
      </a:accent4>
      <a:accent5>
        <a:srgbClr val="A5A5A5"/>
      </a:accent5>
      <a:accent6>
        <a:srgbClr val="505050"/>
      </a:accent6>
      <a:hlink>
        <a:srgbClr val="90B51B"/>
      </a:hlink>
      <a:folHlink>
        <a:srgbClr val="3F9E8B"/>
      </a:folHlink>
    </a:clrScheme>
    <a:fontScheme name="Yu Gothic UI">
      <a:majorFont>
        <a:latin typeface="Yu Gothic UI"/>
        <a:ea typeface=""/>
        <a:cs typeface=""/>
      </a:majorFont>
      <a:minorFont>
        <a:latin typeface="Yu Gothic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">
  <a:themeElements>
    <a:clrScheme name="EJW - Rot">
      <a:dk1>
        <a:sysClr val="windowText" lastClr="000000"/>
      </a:dk1>
      <a:lt1>
        <a:sysClr val="window" lastClr="FFFFFF"/>
      </a:lt1>
      <a:dk2>
        <a:srgbClr val="505050"/>
      </a:dk2>
      <a:lt2>
        <a:srgbClr val="E3E3E3"/>
      </a:lt2>
      <a:accent1>
        <a:srgbClr val="E30613"/>
      </a:accent1>
      <a:accent2>
        <a:srgbClr val="A42523"/>
      </a:accent2>
      <a:accent3>
        <a:srgbClr val="EF9500"/>
      </a:accent3>
      <a:accent4>
        <a:srgbClr val="FBA800"/>
      </a:accent4>
      <a:accent5>
        <a:srgbClr val="A5A5A5"/>
      </a:accent5>
      <a:accent6>
        <a:srgbClr val="505050"/>
      </a:accent6>
      <a:hlink>
        <a:srgbClr val="E30613"/>
      </a:hlink>
      <a:folHlink>
        <a:srgbClr val="A42523"/>
      </a:folHlink>
    </a:clrScheme>
    <a:fontScheme name="Yu Gothic UI">
      <a:majorFont>
        <a:latin typeface="Yu Gothic UI"/>
        <a:ea typeface=""/>
        <a:cs typeface=""/>
      </a:majorFont>
      <a:minorFont>
        <a:latin typeface="Yu Gothic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">
  <a:themeElements>
    <a:clrScheme name="EJW - Grün">
      <a:dk1>
        <a:sysClr val="windowText" lastClr="000000"/>
      </a:dk1>
      <a:lt1>
        <a:sysClr val="window" lastClr="FFFFFF"/>
      </a:lt1>
      <a:dk2>
        <a:srgbClr val="505050"/>
      </a:dk2>
      <a:lt2>
        <a:srgbClr val="E3E3E3"/>
      </a:lt2>
      <a:accent1>
        <a:srgbClr val="90B51B"/>
      </a:accent1>
      <a:accent2>
        <a:srgbClr val="3F9E8B"/>
      </a:accent2>
      <a:accent3>
        <a:srgbClr val="006B5D"/>
      </a:accent3>
      <a:accent4>
        <a:srgbClr val="FBA800"/>
      </a:accent4>
      <a:accent5>
        <a:srgbClr val="A5A5A5"/>
      </a:accent5>
      <a:accent6>
        <a:srgbClr val="505050"/>
      </a:accent6>
      <a:hlink>
        <a:srgbClr val="90B51B"/>
      </a:hlink>
      <a:folHlink>
        <a:srgbClr val="3F9E8B"/>
      </a:folHlink>
    </a:clrScheme>
    <a:fontScheme name="Corbel EJW">
      <a:majorFont>
        <a:latin typeface="Corbel-EJW"/>
        <a:ea typeface=""/>
        <a:cs typeface=""/>
      </a:majorFont>
      <a:minorFont>
        <a:latin typeface="Corbel-EJ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213</Words>
  <Application>Microsoft Office PowerPoint</Application>
  <PresentationFormat>Breitbild</PresentationFormat>
  <Paragraphs>54</Paragraphs>
  <Slides>21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5</vt:i4>
      </vt:variant>
      <vt:variant>
        <vt:lpstr>Folientitel</vt:lpstr>
      </vt:variant>
      <vt:variant>
        <vt:i4>21</vt:i4>
      </vt:variant>
    </vt:vector>
  </HeadingPairs>
  <TitlesOfParts>
    <vt:vector size="32" baseType="lpstr">
      <vt:lpstr>Corbel-EJW</vt:lpstr>
      <vt:lpstr>Yu Gothic UI</vt:lpstr>
      <vt:lpstr>Lucida Sans Unicode</vt:lpstr>
      <vt:lpstr>Arial</vt:lpstr>
      <vt:lpstr>Courier New</vt:lpstr>
      <vt:lpstr>Calibri</vt:lpstr>
      <vt:lpstr>Rot 1</vt:lpstr>
      <vt:lpstr>Rot 2</vt:lpstr>
      <vt:lpstr>1_Office</vt:lpstr>
      <vt:lpstr>3_Office</vt:lpstr>
      <vt:lpstr>2_Office</vt:lpstr>
      <vt:lpstr> 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Bleiholder, Andreas</dc:creator>
  <cp:lastModifiedBy>Kaplan, Judith</cp:lastModifiedBy>
  <cp:revision>131</cp:revision>
  <cp:lastPrinted>2026-05-07T14:27:02Z</cp:lastPrinted>
  <dcterms:created xsi:type="dcterms:W3CDTF">2026-04-12T18:24:51Z</dcterms:created>
  <dcterms:modified xsi:type="dcterms:W3CDTF">2026-05-21T10:17:37Z</dcterms:modified>
</cp:coreProperties>
</file>